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0" r:id="rId5"/>
    <p:sldId id="302" r:id="rId6"/>
    <p:sldId id="303" r:id="rId7"/>
    <p:sldId id="304" r:id="rId8"/>
    <p:sldId id="3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1C0C-2505-4E06-8CEB-0B29B968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8EE83-7C8F-4902-9DCA-0C532863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88FB8-1F9E-465D-BE7D-6F8E2C20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C04E1-23CF-4DBF-989B-383BC3AD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DD19B-7B60-4330-BC31-49C03D19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50C2-2F02-405B-A7C2-0C12E8FE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7923-403A-46D6-9407-3DCF811D3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1D08-9407-425D-8FD4-41F19627F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1C062-05E9-4F52-B4B6-B1AE9797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4AFAD-C62C-40DC-8DE0-B7DC82EB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64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67D6A-00CF-41DE-86D2-64753B5E9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8DD43-6A14-42E2-898D-4B0345F9D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92F9E-BB8A-4275-AA51-599617A5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0343-F1E0-4D8E-BBDC-4B828AC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8590-DFE0-428D-A594-48C33E74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9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3418-0510-4C8A-A461-649EB7CA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D0FE1-4915-422C-95EE-D96485917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4441A-4564-433D-B599-1B256193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23DA0-9A6B-43CB-AE7A-B76061C6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1F4E-13ED-4C9F-B2D4-CD69F67C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8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8204-2017-41CD-88E9-EFFA0BE9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558FE-0F4D-4F6A-A56A-EB3BD722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C01A-1E38-424D-92F9-879BC4D5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11C3-57CD-4CC3-AE47-F71148FE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99CF7-78C5-4051-8A03-E4EF542F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13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D0D7-6D15-4C16-A664-7B17C92B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A359-9F64-4ED4-823F-6605D5956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67E5A-7655-4E7F-A66E-F0265DBA7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DFA00-DF2E-41A8-9701-68A36B51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77F67-5709-4403-B0BD-CE25CACA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2471B-D7DE-4D8D-AC6F-0416AC49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1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3523-9ECF-4096-9FF1-4D83BFED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A9BFF-FDB5-4028-9B4F-328FE11D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CB134-5702-478C-8EF1-7B7C81BC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0946-4BEA-476B-BF2A-D70DF8E4B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FA07C-68A2-40DA-8A49-827AED0FF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E84C7-E73E-4E3D-B807-316B7E88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59075-3965-4C54-8422-C1FD010D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2D697-97CD-4351-831C-C5A73FDD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7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AC90-21FD-4DA9-8456-ECC9E2BC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644DF-CD6B-45EE-AF93-A6D167B9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C31BC-8DC2-4809-BEE3-06096273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861DB-715F-46B0-88A8-DDA15C07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27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CD2A9-9E87-461E-9D8D-55B89870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B24F2-0037-4B1B-B273-105D7035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37EB3-9581-44F6-B0B7-F2D0C7FC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228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0E60-3F5A-413E-A86D-6F7E0E3E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5355-1408-4ACC-8F33-8808B68A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F1E54-21B2-4EC6-B035-CDCF77557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87498-6B0A-4296-8358-F470E99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ECE2B-4337-4081-A211-7171250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8C1-5783-4B4B-8492-77490447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02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230F-3D79-41BD-B2EA-77D2338D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E4B3-7ED1-4083-AD41-E5FCDAA3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C2B58-3982-4102-BFDC-9A5A136D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1B7D-F9C8-4767-AC39-D0AC7799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EBFC4-8861-4800-B108-DFE60BB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0BD91-7FFD-451F-910A-2E99BF35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96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ACC74-02D6-497C-B7D0-5A570E50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EEC73-D859-44CA-935D-B3B5CCB02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0E61-4839-447B-AFE5-C4B335E94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80DF-955A-4336-AEF3-2DB548B185AF}" type="datetimeFigureOut">
              <a:rPr lang="en-CA" smtClean="0"/>
              <a:t>2022-10-03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A908-E439-4E76-877A-986B56E3C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6467E-AFC7-44E2-8240-0500C0C4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74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FF37-BC14-4DDC-BDB5-AD0C1027A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菩提心</a:t>
            </a:r>
            <a:br>
              <a:rPr lang="en-CA" altLang="zh-CN" dirty="0"/>
            </a:br>
            <a:r>
              <a:rPr lang="zh-CN" altLang="en-US" dirty="0"/>
              <a:t> </a:t>
            </a:r>
            <a:br>
              <a:rPr lang="en-CA" altLang="zh-CN" dirty="0"/>
            </a:br>
            <a:r>
              <a:rPr lang="zh-CN" altLang="en-US" dirty="0"/>
              <a:t>上师开示</a:t>
            </a:r>
            <a:r>
              <a:rPr lang="en-US" altLang="zh-CN"/>
              <a:t>2(2/2)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495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发菩提心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我们为了利益天下所有的众生，下定决心成佛</a:t>
            </a:r>
          </a:p>
          <a:p>
            <a:r>
              <a:rPr lang="zh-CN" altLang="en-US" dirty="0"/>
              <a:t>为了成佛我们如理如法的共修</a:t>
            </a:r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1050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无明使我们没有慈悲心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佛经认为，人如果没有无明，会是非常好的动物</a:t>
            </a:r>
            <a:r>
              <a:rPr lang="en-US" altLang="zh-CN" dirty="0"/>
              <a:t>----</a:t>
            </a:r>
            <a:r>
              <a:rPr lang="zh-CN" altLang="en-US" dirty="0"/>
              <a:t>会回避和拒绝做残忍的事</a:t>
            </a:r>
            <a:endParaRPr lang="en-US" altLang="zh-CN" dirty="0"/>
          </a:p>
          <a:p>
            <a:r>
              <a:rPr lang="zh-CN" altLang="en-US" dirty="0"/>
              <a:t>因为有了无明，很多人都缺乏慈悲心</a:t>
            </a:r>
            <a:endParaRPr lang="en-US" altLang="zh-CN" dirty="0"/>
          </a:p>
          <a:p>
            <a:r>
              <a:rPr lang="zh-CN" altLang="en-US" dirty="0"/>
              <a:t>通过去了解动物的痛苦，可以为我们带来智慧。虽然不是证悟空性的智慧，但也是一种智慧，可以带来慈悲心的智慧</a:t>
            </a:r>
          </a:p>
          <a:p>
            <a:endParaRPr lang="zh-CN" altLang="en-US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42187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如何了解动物的痛苦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很多人杀生、伤害动物是因为从来没有站在动物的角度去思考过</a:t>
            </a:r>
            <a:endParaRPr lang="en-US" altLang="zh-CN" dirty="0"/>
          </a:p>
          <a:p>
            <a:r>
              <a:rPr lang="zh-CN" altLang="en-US" dirty="0"/>
              <a:t>任何一个人只要静下来思考，思考的时候，不要把自己当作一个旁观者，而是设身处地的去体会动物的经历（自他相换），这样就能很清楚的了解到动物的痛苦</a:t>
            </a:r>
            <a:endParaRPr lang="en-US" altLang="zh-CN" dirty="0"/>
          </a:p>
          <a:p>
            <a:r>
              <a:rPr lang="zh-CN" altLang="en-US" dirty="0"/>
              <a:t>这样就能很容易的发现伤害众生是不对的，因为所有众生都有怕死求生，离苦得乐的心愿</a:t>
            </a:r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58630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为什么说众生平等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所有有情众生都不希望面对痛苦，都希望拥有幸福。从这个角度来说，众生是平等的</a:t>
            </a:r>
            <a:endParaRPr lang="en-US" altLang="zh-CN" dirty="0"/>
          </a:p>
          <a:p>
            <a:r>
              <a:rPr lang="zh-CN" altLang="en-US" dirty="0"/>
              <a:t>既然大家都有同样的追求幸福的心愿，我们自然而然也会希望其他的生命也能够离苦得乐（四无量心）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90506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慈悲心的具体修法（一个观想三个思维）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首先是同样的观修前的准备工作：毗卢七法和排除污气</a:t>
            </a:r>
            <a:endParaRPr lang="en-US" altLang="zh-CN" dirty="0"/>
          </a:p>
          <a:p>
            <a:r>
              <a:rPr lang="zh-CN" altLang="en-US" dirty="0"/>
              <a:t>在我们面前</a:t>
            </a:r>
            <a:r>
              <a:rPr lang="zh-CN" altLang="en-US" b="1" u="sng" dirty="0"/>
              <a:t>观想</a:t>
            </a:r>
            <a:r>
              <a:rPr lang="zh-CN" altLang="en-US" dirty="0"/>
              <a:t>一个众生经历了你所看到或听到过的最痛苦残忍的事</a:t>
            </a:r>
            <a:endParaRPr lang="en-US" altLang="zh-CN" dirty="0"/>
          </a:p>
          <a:p>
            <a:r>
              <a:rPr lang="zh-CN" altLang="en-US" dirty="0"/>
              <a:t>然后再设身处地的</a:t>
            </a:r>
            <a:r>
              <a:rPr lang="zh-CN" altLang="en-US" b="1" u="sng" dirty="0"/>
              <a:t>思维</a:t>
            </a:r>
            <a:r>
              <a:rPr lang="zh-CN" altLang="en-US" dirty="0"/>
              <a:t>同样的事发生在我身上的感受，和发生在我亲人身上的感受</a:t>
            </a:r>
            <a:endParaRPr lang="en-US" altLang="zh-CN" dirty="0"/>
          </a:p>
          <a:p>
            <a:r>
              <a:rPr lang="zh-CN" altLang="en-US" dirty="0"/>
              <a:t>当内心产生了很深刻的痛苦和恐惧的时候，再去</a:t>
            </a:r>
            <a:r>
              <a:rPr lang="zh-CN" altLang="en-US" b="1" u="sng" dirty="0"/>
              <a:t>思维</a:t>
            </a:r>
            <a:r>
              <a:rPr lang="zh-CN" altLang="en-US" dirty="0"/>
              <a:t>的时候就能体会到所有的众生都一样，都有求生怕死的心愿</a:t>
            </a:r>
            <a:endParaRPr lang="en-US" altLang="zh-CN" dirty="0"/>
          </a:p>
          <a:p>
            <a:r>
              <a:rPr lang="zh-CN" altLang="en-US" dirty="0"/>
              <a:t>最后</a:t>
            </a:r>
            <a:r>
              <a:rPr lang="zh-CN" altLang="en-US" b="1" u="sng" dirty="0"/>
              <a:t>思维</a:t>
            </a:r>
            <a:r>
              <a:rPr lang="zh-CN" altLang="en-US" dirty="0"/>
              <a:t>：既然所有生命都是平等的，我就不能只考虑我自己的感受，我得希望所有的众生离苦得乐</a:t>
            </a:r>
            <a:endParaRPr lang="en-US" altLang="zh-CN" dirty="0"/>
          </a:p>
          <a:p>
            <a:endParaRPr lang="en-US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71842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慈悲心的具体修法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当慈悲心生起以后，我们要把它的范围扩大。刚才我们观想了一个具体的众生，然后就把范围扩大到所有众生</a:t>
            </a:r>
            <a:endParaRPr lang="en-US" altLang="zh-CN" dirty="0"/>
          </a:p>
          <a:p>
            <a:r>
              <a:rPr lang="zh-CN" altLang="en-US" dirty="0"/>
              <a:t>最后我们希望所有众生都是一样，一个不例外的都能够离苦得乐</a:t>
            </a:r>
            <a:endParaRPr lang="en-US" altLang="zh-CN" dirty="0"/>
          </a:p>
          <a:p>
            <a:r>
              <a:rPr lang="zh-CN" altLang="en-US" dirty="0"/>
              <a:t>最后得到的这个结果就是慈悲心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173714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从慈悲心到菩提心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接下来我们要继续培养这个希望一切众生离苦得乐（慈悲心）的苗头，不要让它消失</a:t>
            </a:r>
            <a:endParaRPr lang="en-US" altLang="zh-CN" dirty="0"/>
          </a:p>
          <a:p>
            <a:r>
              <a:rPr lang="zh-CN" altLang="en-US" dirty="0"/>
              <a:t>当这个希望</a:t>
            </a:r>
            <a:r>
              <a:rPr lang="en-US" altLang="zh-CN" dirty="0"/>
              <a:t>/</a:t>
            </a:r>
            <a:r>
              <a:rPr lang="zh-CN" altLang="en-US" dirty="0"/>
              <a:t>心愿发展到一定程度的时候，我们就会去做让众生离苦得乐的事情，会有实际行动</a:t>
            </a:r>
            <a:endParaRPr lang="en-US" altLang="zh-CN" dirty="0"/>
          </a:p>
          <a:p>
            <a:r>
              <a:rPr lang="zh-CN" altLang="en-US" dirty="0"/>
              <a:t>然后就会发现我什么都不能做了，我能做的很有限</a:t>
            </a:r>
            <a:endParaRPr lang="en-US" altLang="zh-CN" dirty="0"/>
          </a:p>
          <a:p>
            <a:r>
              <a:rPr lang="zh-CN" altLang="en-US" dirty="0"/>
              <a:t>最后通过智慧的抉择得出结论，只有成佛才能真正帮助到众生。我成佛的唯一目地就是要让所有众生离苦得乐</a:t>
            </a:r>
            <a:endParaRPr lang="en-US" altLang="zh-CN" dirty="0"/>
          </a:p>
          <a:p>
            <a:r>
              <a:rPr lang="zh-CN" altLang="en-US" dirty="0"/>
              <a:t>早期的时候，我们不是每次修菩提心的时候都会有这种想法。但没关系，只要我们的内心当中有一次非常标准的这种想法的时候，就已经成为菩萨了，已经有菩提心了。菩提心一旦生起了一次，它就会存在了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19279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944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菩提心   上师开示2(2/2)</vt:lpstr>
      <vt:lpstr>发菩提心</vt:lpstr>
      <vt:lpstr>无明使我们没有慈悲心</vt:lpstr>
      <vt:lpstr>如何了解动物的痛苦</vt:lpstr>
      <vt:lpstr>为什么说众生平等</vt:lpstr>
      <vt:lpstr>慈悲心的具体修法（一个观想三个思维）</vt:lpstr>
      <vt:lpstr>慈悲心的具体修法</vt:lpstr>
      <vt:lpstr>从慈悲心到菩提心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佛教的物种起源说</dc:title>
  <dc:creator>che oscar</dc:creator>
  <cp:lastModifiedBy>che oscar</cp:lastModifiedBy>
  <cp:revision>96</cp:revision>
  <dcterms:created xsi:type="dcterms:W3CDTF">2019-09-09T22:11:19Z</dcterms:created>
  <dcterms:modified xsi:type="dcterms:W3CDTF">2022-10-03T10:02:48Z</dcterms:modified>
</cp:coreProperties>
</file>