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0" r:id="rId5"/>
  </p:sldMasterIdLst>
  <p:notesMasterIdLst>
    <p:notesMasterId r:id="rId26"/>
  </p:notesMasterIdLst>
  <p:sldIdLst>
    <p:sldId id="317" r:id="rId6"/>
    <p:sldId id="493" r:id="rId7"/>
    <p:sldId id="592" r:id="rId8"/>
    <p:sldId id="594" r:id="rId9"/>
    <p:sldId id="602" r:id="rId10"/>
    <p:sldId id="603" r:id="rId11"/>
    <p:sldId id="595" r:id="rId12"/>
    <p:sldId id="597" r:id="rId13"/>
    <p:sldId id="596" r:id="rId14"/>
    <p:sldId id="598" r:id="rId15"/>
    <p:sldId id="599" r:id="rId16"/>
    <p:sldId id="600" r:id="rId17"/>
    <p:sldId id="601" r:id="rId18"/>
    <p:sldId id="604" r:id="rId19"/>
    <p:sldId id="605" r:id="rId20"/>
    <p:sldId id="606" r:id="rId21"/>
    <p:sldId id="607" r:id="rId22"/>
    <p:sldId id="608" r:id="rId23"/>
    <p:sldId id="593" r:id="rId24"/>
    <p:sldId id="609"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8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D22B1E-1AD4-49D1-930C-11BA658FB286}" v="536" dt="2026-06-23T05:25:49.972"/>
    <p1510:client id="{BB201AEB-DC08-4CC4-A43B-FDCBD5398283}" v="34" dt="2026-06-23T03:45:41.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8"/>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y Chen" userId="eea55edf-9d0e-4c54-9fc8-ec86869da3f7" providerId="ADAL" clId="{0E5BF79D-CBF2-42DE-B00A-B376789B8F08}"/>
    <pc:docChg chg="undo custSel addSld modSld">
      <pc:chgData name="Henry Chen" userId="eea55edf-9d0e-4c54-9fc8-ec86869da3f7" providerId="ADAL" clId="{0E5BF79D-CBF2-42DE-B00A-B376789B8F08}" dt="2026-06-23T05:25:49.972" v="535" actId="6549"/>
      <pc:docMkLst>
        <pc:docMk/>
      </pc:docMkLst>
      <pc:sldChg chg="modSp mod">
        <pc:chgData name="Henry Chen" userId="eea55edf-9d0e-4c54-9fc8-ec86869da3f7" providerId="ADAL" clId="{0E5BF79D-CBF2-42DE-B00A-B376789B8F08}" dt="2026-06-23T05:14:12.393" v="25" actId="207"/>
        <pc:sldMkLst>
          <pc:docMk/>
          <pc:sldMk cId="2296790505" sldId="607"/>
        </pc:sldMkLst>
        <pc:spChg chg="mod">
          <ac:chgData name="Henry Chen" userId="eea55edf-9d0e-4c54-9fc8-ec86869da3f7" providerId="ADAL" clId="{0E5BF79D-CBF2-42DE-B00A-B376789B8F08}" dt="2026-06-23T05:14:12.393" v="25" actId="207"/>
          <ac:spMkLst>
            <pc:docMk/>
            <pc:sldMk cId="2296790505" sldId="607"/>
            <ac:spMk id="2" creationId="{8F75A609-4B1B-C595-E698-F7F69DCB91C8}"/>
          </ac:spMkLst>
        </pc:spChg>
      </pc:sldChg>
      <pc:sldChg chg="modSp add mod">
        <pc:chgData name="Henry Chen" userId="eea55edf-9d0e-4c54-9fc8-ec86869da3f7" providerId="ADAL" clId="{0E5BF79D-CBF2-42DE-B00A-B376789B8F08}" dt="2026-06-23T05:14:53.314" v="51" actId="207"/>
        <pc:sldMkLst>
          <pc:docMk/>
          <pc:sldMk cId="1676163555" sldId="608"/>
        </pc:sldMkLst>
        <pc:spChg chg="mod">
          <ac:chgData name="Henry Chen" userId="eea55edf-9d0e-4c54-9fc8-ec86869da3f7" providerId="ADAL" clId="{0E5BF79D-CBF2-42DE-B00A-B376789B8F08}" dt="2026-06-23T05:14:53.314" v="51" actId="207"/>
          <ac:spMkLst>
            <pc:docMk/>
            <pc:sldMk cId="1676163555" sldId="608"/>
            <ac:spMk id="2" creationId="{9D455B39-0A9C-7DD2-A132-B809AB5836E6}"/>
          </ac:spMkLst>
        </pc:spChg>
        <pc:spChg chg="mod">
          <ac:chgData name="Henry Chen" userId="eea55edf-9d0e-4c54-9fc8-ec86869da3f7" providerId="ADAL" clId="{0E5BF79D-CBF2-42DE-B00A-B376789B8F08}" dt="2026-06-23T05:10:56.997" v="18" actId="20577"/>
          <ac:spMkLst>
            <pc:docMk/>
            <pc:sldMk cId="1676163555" sldId="608"/>
            <ac:spMk id="40962" creationId="{3DAA03AD-97B3-963E-F6C2-9DEB8F479CD5}"/>
          </ac:spMkLst>
        </pc:spChg>
      </pc:sldChg>
      <pc:sldChg chg="modSp add mod">
        <pc:chgData name="Henry Chen" userId="eea55edf-9d0e-4c54-9fc8-ec86869da3f7" providerId="ADAL" clId="{0E5BF79D-CBF2-42DE-B00A-B376789B8F08}" dt="2026-06-23T05:25:49.972" v="535" actId="6549"/>
        <pc:sldMkLst>
          <pc:docMk/>
          <pc:sldMk cId="1659520831" sldId="609"/>
        </pc:sldMkLst>
        <pc:spChg chg="mod">
          <ac:chgData name="Henry Chen" userId="eea55edf-9d0e-4c54-9fc8-ec86869da3f7" providerId="ADAL" clId="{0E5BF79D-CBF2-42DE-B00A-B376789B8F08}" dt="2026-06-23T05:25:49.972" v="535" actId="6549"/>
          <ac:spMkLst>
            <pc:docMk/>
            <pc:sldMk cId="1659520831" sldId="609"/>
            <ac:spMk id="2" creationId="{D75D9670-944E-544F-C88C-4CC50A835E07}"/>
          </ac:spMkLst>
        </pc:spChg>
        <pc:spChg chg="mod">
          <ac:chgData name="Henry Chen" userId="eea55edf-9d0e-4c54-9fc8-ec86869da3f7" providerId="ADAL" clId="{0E5BF79D-CBF2-42DE-B00A-B376789B8F08}" dt="2026-06-23T05:15:18.357" v="54" actId="20577"/>
          <ac:spMkLst>
            <pc:docMk/>
            <pc:sldMk cId="1659520831" sldId="609"/>
            <ac:spMk id="40962" creationId="{DD42179F-7FFE-A969-103A-5B39F59E59A1}"/>
          </ac:spMkLst>
        </pc:spChg>
      </pc:sldChg>
    </pc:docChg>
  </pc:docChgLst>
  <pc:docChgLst>
    <pc:chgData name="Henry Chen" userId="eea55edf-9d0e-4c54-9fc8-ec86869da3f7" providerId="ADAL" clId="{A7F95EF0-89B0-40D6-9F33-D74AA105E536}"/>
    <pc:docChg chg="undo custSel addSld delSld modSld">
      <pc:chgData name="Henry Chen" userId="eea55edf-9d0e-4c54-9fc8-ec86869da3f7" providerId="ADAL" clId="{A7F95EF0-89B0-40D6-9F33-D74AA105E536}" dt="2026-06-23T03:46:03.952" v="282" actId="207"/>
      <pc:docMkLst>
        <pc:docMk/>
      </pc:docMkLst>
      <pc:sldChg chg="modSp mod">
        <pc:chgData name="Henry Chen" userId="eea55edf-9d0e-4c54-9fc8-ec86869da3f7" providerId="ADAL" clId="{A7F95EF0-89B0-40D6-9F33-D74AA105E536}" dt="2026-06-23T03:19:57.428" v="5" actId="20577"/>
        <pc:sldMkLst>
          <pc:docMk/>
          <pc:sldMk cId="4263579899" sldId="594"/>
        </pc:sldMkLst>
        <pc:spChg chg="mod">
          <ac:chgData name="Henry Chen" userId="eea55edf-9d0e-4c54-9fc8-ec86869da3f7" providerId="ADAL" clId="{A7F95EF0-89B0-40D6-9F33-D74AA105E536}" dt="2026-06-23T03:19:57.428" v="5" actId="20577"/>
          <ac:spMkLst>
            <pc:docMk/>
            <pc:sldMk cId="4263579899" sldId="594"/>
            <ac:spMk id="2" creationId="{B6BD7261-D76D-8EAE-ADB5-DA3D94CAC526}"/>
          </ac:spMkLst>
        </pc:spChg>
      </pc:sldChg>
      <pc:sldChg chg="modSp mod">
        <pc:chgData name="Henry Chen" userId="eea55edf-9d0e-4c54-9fc8-ec86869da3f7" providerId="ADAL" clId="{A7F95EF0-89B0-40D6-9F33-D74AA105E536}" dt="2026-06-23T03:38:00.576" v="188" actId="20577"/>
        <pc:sldMkLst>
          <pc:docMk/>
          <pc:sldMk cId="902999821" sldId="597"/>
        </pc:sldMkLst>
        <pc:spChg chg="mod">
          <ac:chgData name="Henry Chen" userId="eea55edf-9d0e-4c54-9fc8-ec86869da3f7" providerId="ADAL" clId="{A7F95EF0-89B0-40D6-9F33-D74AA105E536}" dt="2026-06-23T03:38:00.576" v="188" actId="20577"/>
          <ac:spMkLst>
            <pc:docMk/>
            <pc:sldMk cId="902999821" sldId="597"/>
            <ac:spMk id="2" creationId="{8FEF1231-B25E-AFC9-E2B2-4D3469703EE9}"/>
          </ac:spMkLst>
        </pc:spChg>
      </pc:sldChg>
      <pc:sldChg chg="modSp add mod">
        <pc:chgData name="Henry Chen" userId="eea55edf-9d0e-4c54-9fc8-ec86869da3f7" providerId="ADAL" clId="{A7F95EF0-89B0-40D6-9F33-D74AA105E536}" dt="2026-06-23T03:30:45.882" v="114" actId="207"/>
        <pc:sldMkLst>
          <pc:docMk/>
          <pc:sldMk cId="4011712698" sldId="602"/>
        </pc:sldMkLst>
        <pc:spChg chg="mod">
          <ac:chgData name="Henry Chen" userId="eea55edf-9d0e-4c54-9fc8-ec86869da3f7" providerId="ADAL" clId="{A7F95EF0-89B0-40D6-9F33-D74AA105E536}" dt="2026-06-23T03:30:26.066" v="109" actId="21"/>
          <ac:spMkLst>
            <pc:docMk/>
            <pc:sldMk cId="4011712698" sldId="602"/>
            <ac:spMk id="2" creationId="{61F8E680-B8B0-8C3B-079E-A2A87CCDBB0E}"/>
          </ac:spMkLst>
        </pc:spChg>
        <pc:spChg chg="mod">
          <ac:chgData name="Henry Chen" userId="eea55edf-9d0e-4c54-9fc8-ec86869da3f7" providerId="ADAL" clId="{A7F95EF0-89B0-40D6-9F33-D74AA105E536}" dt="2026-06-23T03:30:45.882" v="114" actId="207"/>
          <ac:spMkLst>
            <pc:docMk/>
            <pc:sldMk cId="4011712698" sldId="602"/>
            <ac:spMk id="40962" creationId="{7D9CF35E-75DC-C5E4-47CF-7337D0AD9C65}"/>
          </ac:spMkLst>
        </pc:spChg>
      </pc:sldChg>
      <pc:sldChg chg="modSp add mod">
        <pc:chgData name="Henry Chen" userId="eea55edf-9d0e-4c54-9fc8-ec86869da3f7" providerId="ADAL" clId="{A7F95EF0-89B0-40D6-9F33-D74AA105E536}" dt="2026-06-23T03:30:05.962" v="108" actId="6549"/>
        <pc:sldMkLst>
          <pc:docMk/>
          <pc:sldMk cId="2709963348" sldId="603"/>
        </pc:sldMkLst>
        <pc:spChg chg="mod">
          <ac:chgData name="Henry Chen" userId="eea55edf-9d0e-4c54-9fc8-ec86869da3f7" providerId="ADAL" clId="{A7F95EF0-89B0-40D6-9F33-D74AA105E536}" dt="2026-06-23T03:30:05.962" v="108" actId="6549"/>
          <ac:spMkLst>
            <pc:docMk/>
            <pc:sldMk cId="2709963348" sldId="603"/>
            <ac:spMk id="2" creationId="{ADC75D95-B60B-0459-D04C-AE0221D33566}"/>
          </ac:spMkLst>
        </pc:spChg>
        <pc:spChg chg="mod">
          <ac:chgData name="Henry Chen" userId="eea55edf-9d0e-4c54-9fc8-ec86869da3f7" providerId="ADAL" clId="{A7F95EF0-89B0-40D6-9F33-D74AA105E536}" dt="2026-06-23T03:29:10.384" v="101" actId="207"/>
          <ac:spMkLst>
            <pc:docMk/>
            <pc:sldMk cId="2709963348" sldId="603"/>
            <ac:spMk id="40962" creationId="{04D92293-FFE5-3693-87FE-000EA9D2F740}"/>
          </ac:spMkLst>
        </pc:spChg>
      </pc:sldChg>
      <pc:sldChg chg="addSp delSp modSp add mod">
        <pc:chgData name="Henry Chen" userId="eea55edf-9d0e-4c54-9fc8-ec86869da3f7" providerId="ADAL" clId="{A7F95EF0-89B0-40D6-9F33-D74AA105E536}" dt="2026-06-23T03:38:54.245" v="211" actId="20577"/>
        <pc:sldMkLst>
          <pc:docMk/>
          <pc:sldMk cId="3165343946" sldId="604"/>
        </pc:sldMkLst>
        <pc:spChg chg="del mod">
          <ac:chgData name="Henry Chen" userId="eea55edf-9d0e-4c54-9fc8-ec86869da3f7" providerId="ADAL" clId="{A7F95EF0-89B0-40D6-9F33-D74AA105E536}" dt="2026-06-23T03:33:44.716" v="121"/>
          <ac:spMkLst>
            <pc:docMk/>
            <pc:sldMk cId="3165343946" sldId="604"/>
            <ac:spMk id="2" creationId="{DADFF942-FB30-E916-AD0A-41B7E9E08792}"/>
          </ac:spMkLst>
        </pc:spChg>
        <pc:spChg chg="mod">
          <ac:chgData name="Henry Chen" userId="eea55edf-9d0e-4c54-9fc8-ec86869da3f7" providerId="ADAL" clId="{A7F95EF0-89B0-40D6-9F33-D74AA105E536}" dt="2026-06-23T03:38:54.245" v="211" actId="20577"/>
          <ac:spMkLst>
            <pc:docMk/>
            <pc:sldMk cId="3165343946" sldId="604"/>
            <ac:spMk id="40962" creationId="{BA633D32-4DFA-2AD6-8982-A6F2E29EBC3B}"/>
          </ac:spMkLst>
        </pc:spChg>
        <pc:picChg chg="add mod">
          <ac:chgData name="Henry Chen" userId="eea55edf-9d0e-4c54-9fc8-ec86869da3f7" providerId="ADAL" clId="{A7F95EF0-89B0-40D6-9F33-D74AA105E536}" dt="2026-06-23T03:33:29.774" v="119"/>
          <ac:picMkLst>
            <pc:docMk/>
            <pc:sldMk cId="3165343946" sldId="604"/>
            <ac:picMk id="3" creationId="{FD3C0339-C4C5-5C58-39E5-217FCBA77B29}"/>
          </ac:picMkLst>
        </pc:picChg>
        <pc:picChg chg="add mod">
          <ac:chgData name="Henry Chen" userId="eea55edf-9d0e-4c54-9fc8-ec86869da3f7" providerId="ADAL" clId="{A7F95EF0-89B0-40D6-9F33-D74AA105E536}" dt="2026-06-23T03:33:53.217" v="123" actId="1076"/>
          <ac:picMkLst>
            <pc:docMk/>
            <pc:sldMk cId="3165343946" sldId="604"/>
            <ac:picMk id="4" creationId="{A90BC7DB-13B0-ABE8-1444-F8D0159024E0}"/>
          </ac:picMkLst>
        </pc:picChg>
      </pc:sldChg>
      <pc:sldChg chg="add del">
        <pc:chgData name="Henry Chen" userId="eea55edf-9d0e-4c54-9fc8-ec86869da3f7" providerId="ADAL" clId="{A7F95EF0-89B0-40D6-9F33-D74AA105E536}" dt="2026-06-23T03:31:37.219" v="116" actId="2696"/>
        <pc:sldMkLst>
          <pc:docMk/>
          <pc:sldMk cId="4035122861" sldId="604"/>
        </pc:sldMkLst>
      </pc:sldChg>
      <pc:sldChg chg="addSp delSp modSp add mod">
        <pc:chgData name="Henry Chen" userId="eea55edf-9d0e-4c54-9fc8-ec86869da3f7" providerId="ADAL" clId="{A7F95EF0-89B0-40D6-9F33-D74AA105E536}" dt="2026-06-23T03:42:02.217" v="255" actId="1076"/>
        <pc:sldMkLst>
          <pc:docMk/>
          <pc:sldMk cId="771108372" sldId="605"/>
        </pc:sldMkLst>
        <pc:spChg chg="add del mod">
          <ac:chgData name="Henry Chen" userId="eea55edf-9d0e-4c54-9fc8-ec86869da3f7" providerId="ADAL" clId="{A7F95EF0-89B0-40D6-9F33-D74AA105E536}" dt="2026-06-23T03:41:13.591" v="246"/>
          <ac:spMkLst>
            <pc:docMk/>
            <pc:sldMk cId="771108372" sldId="605"/>
            <ac:spMk id="2" creationId="{C9601395-1BA6-0B8E-0060-499A108812E2}"/>
          </ac:spMkLst>
        </pc:spChg>
        <pc:spChg chg="mod">
          <ac:chgData name="Henry Chen" userId="eea55edf-9d0e-4c54-9fc8-ec86869da3f7" providerId="ADAL" clId="{A7F95EF0-89B0-40D6-9F33-D74AA105E536}" dt="2026-06-23T03:40:48.717" v="238" actId="6549"/>
          <ac:spMkLst>
            <pc:docMk/>
            <pc:sldMk cId="771108372" sldId="605"/>
            <ac:spMk id="40962" creationId="{0221BFEF-22D1-8C7F-ABC3-535C17F8227D}"/>
          </ac:spMkLst>
        </pc:spChg>
        <pc:picChg chg="add mod">
          <ac:chgData name="Henry Chen" userId="eea55edf-9d0e-4c54-9fc8-ec86869da3f7" providerId="ADAL" clId="{A7F95EF0-89B0-40D6-9F33-D74AA105E536}" dt="2026-06-23T03:42:02.217" v="255" actId="1076"/>
          <ac:picMkLst>
            <pc:docMk/>
            <pc:sldMk cId="771108372" sldId="605"/>
            <ac:picMk id="3" creationId="{06A781A5-FE01-656C-75A9-B4E7B6862063}"/>
          </ac:picMkLst>
        </pc:picChg>
        <pc:picChg chg="del">
          <ac:chgData name="Henry Chen" userId="eea55edf-9d0e-4c54-9fc8-ec86869da3f7" providerId="ADAL" clId="{A7F95EF0-89B0-40D6-9F33-D74AA105E536}" dt="2026-06-23T03:40:51.420" v="239" actId="478"/>
          <ac:picMkLst>
            <pc:docMk/>
            <pc:sldMk cId="771108372" sldId="605"/>
            <ac:picMk id="4" creationId="{930EDC03-B4EF-9092-8526-7E9025D688AC}"/>
          </ac:picMkLst>
        </pc:picChg>
      </pc:sldChg>
      <pc:sldChg chg="addSp delSp modSp add">
        <pc:chgData name="Henry Chen" userId="eea55edf-9d0e-4c54-9fc8-ec86869da3f7" providerId="ADAL" clId="{A7F95EF0-89B0-40D6-9F33-D74AA105E536}" dt="2026-06-23T03:41:57.169" v="254"/>
        <pc:sldMkLst>
          <pc:docMk/>
          <pc:sldMk cId="3412860989" sldId="606"/>
        </pc:sldMkLst>
        <pc:spChg chg="add del mod">
          <ac:chgData name="Henry Chen" userId="eea55edf-9d0e-4c54-9fc8-ec86869da3f7" providerId="ADAL" clId="{A7F95EF0-89B0-40D6-9F33-D74AA105E536}" dt="2026-06-23T03:41:57.169" v="254"/>
          <ac:spMkLst>
            <pc:docMk/>
            <pc:sldMk cId="3412860989" sldId="606"/>
            <ac:spMk id="2" creationId="{284FB755-9B5B-59D0-B475-6FD0C101B617}"/>
          </ac:spMkLst>
        </pc:spChg>
        <pc:picChg chg="del">
          <ac:chgData name="Henry Chen" userId="eea55edf-9d0e-4c54-9fc8-ec86869da3f7" providerId="ADAL" clId="{A7F95EF0-89B0-40D6-9F33-D74AA105E536}" dt="2026-06-23T03:41:34.872" v="249" actId="478"/>
          <ac:picMkLst>
            <pc:docMk/>
            <pc:sldMk cId="3412860989" sldId="606"/>
            <ac:picMk id="3" creationId="{0E07FD05-EBD2-871C-E4C5-5CF4B68FB1A1}"/>
          </ac:picMkLst>
        </pc:picChg>
        <pc:picChg chg="add mod">
          <ac:chgData name="Henry Chen" userId="eea55edf-9d0e-4c54-9fc8-ec86869da3f7" providerId="ADAL" clId="{A7F95EF0-89B0-40D6-9F33-D74AA105E536}" dt="2026-06-23T03:41:57.169" v="254"/>
          <ac:picMkLst>
            <pc:docMk/>
            <pc:sldMk cId="3412860989" sldId="606"/>
            <ac:picMk id="4" creationId="{5AE3A106-6C24-211B-17E1-26193A2E2BC8}"/>
          </ac:picMkLst>
        </pc:picChg>
      </pc:sldChg>
      <pc:sldChg chg="addSp delSp modSp add mod">
        <pc:chgData name="Henry Chen" userId="eea55edf-9d0e-4c54-9fc8-ec86869da3f7" providerId="ADAL" clId="{A7F95EF0-89B0-40D6-9F33-D74AA105E536}" dt="2026-06-23T03:46:03.952" v="282" actId="207"/>
        <pc:sldMkLst>
          <pc:docMk/>
          <pc:sldMk cId="2296790505" sldId="607"/>
        </pc:sldMkLst>
        <pc:spChg chg="add mod">
          <ac:chgData name="Henry Chen" userId="eea55edf-9d0e-4c54-9fc8-ec86869da3f7" providerId="ADAL" clId="{A7F95EF0-89B0-40D6-9F33-D74AA105E536}" dt="2026-06-23T03:46:03.952" v="282" actId="207"/>
          <ac:spMkLst>
            <pc:docMk/>
            <pc:sldMk cId="2296790505" sldId="607"/>
            <ac:spMk id="2" creationId="{8F75A609-4B1B-C595-E698-F7F69DCB91C8}"/>
          </ac:spMkLst>
        </pc:spChg>
        <pc:spChg chg="add del">
          <ac:chgData name="Henry Chen" userId="eea55edf-9d0e-4c54-9fc8-ec86869da3f7" providerId="ADAL" clId="{A7F95EF0-89B0-40D6-9F33-D74AA105E536}" dt="2026-06-23T03:44:43.497" v="259" actId="22"/>
          <ac:spMkLst>
            <pc:docMk/>
            <pc:sldMk cId="2296790505" sldId="607"/>
            <ac:spMk id="5" creationId="{6AB882A8-80A9-B9AF-249A-F69DEFD994F9}"/>
          </ac:spMkLst>
        </pc:spChg>
        <pc:picChg chg="del">
          <ac:chgData name="Henry Chen" userId="eea55edf-9d0e-4c54-9fc8-ec86869da3f7" providerId="ADAL" clId="{A7F95EF0-89B0-40D6-9F33-D74AA105E536}" dt="2026-06-23T03:44:38.970" v="257" actId="478"/>
          <ac:picMkLst>
            <pc:docMk/>
            <pc:sldMk cId="2296790505" sldId="607"/>
            <ac:picMk id="4" creationId="{5689BC4C-55D7-8569-6400-A94C8C9E519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0ECDD4-8550-4791-8DF7-78466182435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cs typeface="Arial" pitchFamily="34" charset="0"/>
              </a:defRPr>
            </a:lvl1pPr>
          </a:lstStyle>
          <a:p>
            <a:pPr>
              <a:defRPr/>
            </a:pPr>
            <a:endParaRPr lang="en-US" altLang="en-US"/>
          </a:p>
        </p:txBody>
      </p:sp>
      <p:sp>
        <p:nvSpPr>
          <p:cNvPr id="3" name="Date Placeholder 2">
            <a:extLst>
              <a:ext uri="{FF2B5EF4-FFF2-40B4-BE49-F238E27FC236}">
                <a16:creationId xmlns:a16="http://schemas.microsoft.com/office/drawing/2014/main" id="{8EFBC688-001D-40EC-89ED-35ADAA81C71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cs typeface="Arial" pitchFamily="34" charset="0"/>
              </a:defRPr>
            </a:lvl1pPr>
          </a:lstStyle>
          <a:p>
            <a:pPr>
              <a:defRPr/>
            </a:pPr>
            <a:endParaRPr lang="en-US" altLang="en-US"/>
          </a:p>
        </p:txBody>
      </p:sp>
      <p:sp>
        <p:nvSpPr>
          <p:cNvPr id="4" name="Slide Image Placeholder 3">
            <a:extLst>
              <a:ext uri="{FF2B5EF4-FFF2-40B4-BE49-F238E27FC236}">
                <a16:creationId xmlns:a16="http://schemas.microsoft.com/office/drawing/2014/main" id="{503F92D7-C7DB-437A-806E-8C3EE2387A8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401A532-EE1C-4E97-B284-261EEF028D1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9465F96-CF9F-4BFD-AD4D-0DE2ED8D83E2}"/>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cs typeface="Arial" pitchFamily="34" charset="0"/>
              </a:defRPr>
            </a:lvl1pPr>
          </a:lstStyle>
          <a:p>
            <a:pPr>
              <a:defRPr/>
            </a:pPr>
            <a:endParaRPr lang="en-US" altLang="en-US"/>
          </a:p>
        </p:txBody>
      </p:sp>
      <p:sp>
        <p:nvSpPr>
          <p:cNvPr id="7" name="Slide Number Placeholder 6">
            <a:extLst>
              <a:ext uri="{FF2B5EF4-FFF2-40B4-BE49-F238E27FC236}">
                <a16:creationId xmlns:a16="http://schemas.microsoft.com/office/drawing/2014/main" id="{B2ED31B9-34C7-49B2-8AA3-D4963605FE2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vl1pPr>
          </a:lstStyle>
          <a:p>
            <a:fld id="{F30D01FB-2EB2-4E26-8A23-90D6ADABC100}" type="slidenum">
              <a:rPr lang="en-US" altLang="en-US"/>
              <a:pPr/>
              <a:t>‹#›</a:t>
            </a:fld>
            <a:endParaRPr lang="en-US" altLang="en-US"/>
          </a:p>
        </p:txBody>
      </p:sp>
    </p:spTree>
    <p:extLst>
      <p:ext uri="{BB962C8B-B14F-4D97-AF65-F5344CB8AC3E}">
        <p14:creationId xmlns:p14="http://schemas.microsoft.com/office/powerpoint/2010/main" val="308948684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006B3-A099-CF9D-B941-50F82DDA5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A7CA1-FC38-F70F-9795-83A3DC7907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04048F-8BE2-9339-1FC6-CBADB23656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CCAC61-AFDE-189B-23F2-F0C1EE5F8C74}"/>
              </a:ext>
            </a:extLst>
          </p:cNvPr>
          <p:cNvSpPr>
            <a:spLocks noGrp="1"/>
          </p:cNvSpPr>
          <p:nvPr>
            <p:ph type="sldNum" sz="quarter" idx="5"/>
          </p:nvPr>
        </p:nvSpPr>
        <p:spPr/>
        <p:txBody>
          <a:bodyPr/>
          <a:lstStyle/>
          <a:p>
            <a:fld id="{F30D01FB-2EB2-4E26-8A23-90D6ADABC100}" type="slidenum">
              <a:rPr lang="en-US" altLang="en-US" smtClean="0"/>
              <a:pPr/>
              <a:t>3</a:t>
            </a:fld>
            <a:endParaRPr lang="en-US" altLang="en-US"/>
          </a:p>
        </p:txBody>
      </p:sp>
    </p:spTree>
    <p:extLst>
      <p:ext uri="{BB962C8B-B14F-4D97-AF65-F5344CB8AC3E}">
        <p14:creationId xmlns:p14="http://schemas.microsoft.com/office/powerpoint/2010/main" val="3213846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FBE91-4113-7F4F-BB10-AFC515E0B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E8835F-1629-5B2B-DB01-95017E98E4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5FA14-B951-A97A-D024-7FE2A0FAAB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173188-ADFB-3289-4782-C12CEF16AF86}"/>
              </a:ext>
            </a:extLst>
          </p:cNvPr>
          <p:cNvSpPr>
            <a:spLocks noGrp="1"/>
          </p:cNvSpPr>
          <p:nvPr>
            <p:ph type="sldNum" sz="quarter" idx="5"/>
          </p:nvPr>
        </p:nvSpPr>
        <p:spPr/>
        <p:txBody>
          <a:bodyPr/>
          <a:lstStyle/>
          <a:p>
            <a:fld id="{F30D01FB-2EB2-4E26-8A23-90D6ADABC100}" type="slidenum">
              <a:rPr lang="en-US" altLang="en-US" smtClean="0"/>
              <a:pPr/>
              <a:t>12</a:t>
            </a:fld>
            <a:endParaRPr lang="en-US" altLang="en-US"/>
          </a:p>
        </p:txBody>
      </p:sp>
    </p:spTree>
    <p:extLst>
      <p:ext uri="{BB962C8B-B14F-4D97-AF65-F5344CB8AC3E}">
        <p14:creationId xmlns:p14="http://schemas.microsoft.com/office/powerpoint/2010/main" val="1642347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3223E-C583-1534-E4EE-D36BE4F217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BCF241-CF9F-7AE2-1200-1E16A8B9D1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B02AA-B9F1-8818-09D7-A2F13E8E51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E580C7-B3A9-1ED2-55E1-0A720DF21FA3}"/>
              </a:ext>
            </a:extLst>
          </p:cNvPr>
          <p:cNvSpPr>
            <a:spLocks noGrp="1"/>
          </p:cNvSpPr>
          <p:nvPr>
            <p:ph type="sldNum" sz="quarter" idx="5"/>
          </p:nvPr>
        </p:nvSpPr>
        <p:spPr/>
        <p:txBody>
          <a:bodyPr/>
          <a:lstStyle/>
          <a:p>
            <a:fld id="{F30D01FB-2EB2-4E26-8A23-90D6ADABC100}" type="slidenum">
              <a:rPr lang="en-US" altLang="en-US" smtClean="0"/>
              <a:pPr/>
              <a:t>13</a:t>
            </a:fld>
            <a:endParaRPr lang="en-US" altLang="en-US"/>
          </a:p>
        </p:txBody>
      </p:sp>
    </p:spTree>
    <p:extLst>
      <p:ext uri="{BB962C8B-B14F-4D97-AF65-F5344CB8AC3E}">
        <p14:creationId xmlns:p14="http://schemas.microsoft.com/office/powerpoint/2010/main" val="223447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C3B4E-CFB8-6A97-4376-240F2DA1D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2BAA3-8CE9-7498-41BB-4CC66A1C2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3DF72E-2DBD-B1F4-03C5-C8F42093BB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CECC6C-103F-B145-0B03-98FD31BB2792}"/>
              </a:ext>
            </a:extLst>
          </p:cNvPr>
          <p:cNvSpPr>
            <a:spLocks noGrp="1"/>
          </p:cNvSpPr>
          <p:nvPr>
            <p:ph type="sldNum" sz="quarter" idx="5"/>
          </p:nvPr>
        </p:nvSpPr>
        <p:spPr/>
        <p:txBody>
          <a:bodyPr/>
          <a:lstStyle/>
          <a:p>
            <a:fld id="{F30D01FB-2EB2-4E26-8A23-90D6ADABC100}" type="slidenum">
              <a:rPr lang="en-US" altLang="en-US" smtClean="0"/>
              <a:pPr/>
              <a:t>14</a:t>
            </a:fld>
            <a:endParaRPr lang="en-US" altLang="en-US"/>
          </a:p>
        </p:txBody>
      </p:sp>
    </p:spTree>
    <p:extLst>
      <p:ext uri="{BB962C8B-B14F-4D97-AF65-F5344CB8AC3E}">
        <p14:creationId xmlns:p14="http://schemas.microsoft.com/office/powerpoint/2010/main" val="2993136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1EFC3-4D05-1C04-BE65-20A15314CE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F0CAF-8C6C-E9AE-4646-694161F33A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1FAC24-BF1A-AC29-6796-6570080A3A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779A49-1307-44DD-4CA1-5F2F081574D4}"/>
              </a:ext>
            </a:extLst>
          </p:cNvPr>
          <p:cNvSpPr>
            <a:spLocks noGrp="1"/>
          </p:cNvSpPr>
          <p:nvPr>
            <p:ph type="sldNum" sz="quarter" idx="5"/>
          </p:nvPr>
        </p:nvSpPr>
        <p:spPr/>
        <p:txBody>
          <a:bodyPr/>
          <a:lstStyle/>
          <a:p>
            <a:fld id="{F30D01FB-2EB2-4E26-8A23-90D6ADABC100}" type="slidenum">
              <a:rPr lang="en-US" altLang="en-US" smtClean="0"/>
              <a:pPr/>
              <a:t>15</a:t>
            </a:fld>
            <a:endParaRPr lang="en-US" altLang="en-US"/>
          </a:p>
        </p:txBody>
      </p:sp>
    </p:spTree>
    <p:extLst>
      <p:ext uri="{BB962C8B-B14F-4D97-AF65-F5344CB8AC3E}">
        <p14:creationId xmlns:p14="http://schemas.microsoft.com/office/powerpoint/2010/main" val="273300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C5F24-E5C6-2112-4E02-EC955B3F6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173E7-A226-9F32-713B-33E522527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F236C-DC2B-A1FC-A451-63A3AFAA0A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EDAD21-61CD-FA5C-9F79-DDCDC380238E}"/>
              </a:ext>
            </a:extLst>
          </p:cNvPr>
          <p:cNvSpPr>
            <a:spLocks noGrp="1"/>
          </p:cNvSpPr>
          <p:nvPr>
            <p:ph type="sldNum" sz="quarter" idx="5"/>
          </p:nvPr>
        </p:nvSpPr>
        <p:spPr/>
        <p:txBody>
          <a:bodyPr/>
          <a:lstStyle/>
          <a:p>
            <a:fld id="{F30D01FB-2EB2-4E26-8A23-90D6ADABC100}" type="slidenum">
              <a:rPr lang="en-US" altLang="en-US" smtClean="0"/>
              <a:pPr/>
              <a:t>16</a:t>
            </a:fld>
            <a:endParaRPr lang="en-US" altLang="en-US"/>
          </a:p>
        </p:txBody>
      </p:sp>
    </p:spTree>
    <p:extLst>
      <p:ext uri="{BB962C8B-B14F-4D97-AF65-F5344CB8AC3E}">
        <p14:creationId xmlns:p14="http://schemas.microsoft.com/office/powerpoint/2010/main" val="142197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44C0F-4900-C656-4732-0056C6844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F964C-0E98-1C5C-5D3A-099FAE1545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7B117-AFCB-1DDF-36EF-EA6B2D6BE2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6CB023-6BD2-9694-9E08-324227FB0581}"/>
              </a:ext>
            </a:extLst>
          </p:cNvPr>
          <p:cNvSpPr>
            <a:spLocks noGrp="1"/>
          </p:cNvSpPr>
          <p:nvPr>
            <p:ph type="sldNum" sz="quarter" idx="5"/>
          </p:nvPr>
        </p:nvSpPr>
        <p:spPr/>
        <p:txBody>
          <a:bodyPr/>
          <a:lstStyle/>
          <a:p>
            <a:fld id="{F30D01FB-2EB2-4E26-8A23-90D6ADABC100}" type="slidenum">
              <a:rPr lang="en-US" altLang="en-US" smtClean="0"/>
              <a:pPr/>
              <a:t>17</a:t>
            </a:fld>
            <a:endParaRPr lang="en-US" altLang="en-US"/>
          </a:p>
        </p:txBody>
      </p:sp>
    </p:spTree>
    <p:extLst>
      <p:ext uri="{BB962C8B-B14F-4D97-AF65-F5344CB8AC3E}">
        <p14:creationId xmlns:p14="http://schemas.microsoft.com/office/powerpoint/2010/main" val="1372798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CB6AE-707F-3A5E-8998-2997B6D17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484A8A-8B8D-D286-F8C1-E7A092690B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75B6C-9743-F69E-CAA4-C493613B0F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F53977-FB3A-B321-6169-1FA9E249B3D3}"/>
              </a:ext>
            </a:extLst>
          </p:cNvPr>
          <p:cNvSpPr>
            <a:spLocks noGrp="1"/>
          </p:cNvSpPr>
          <p:nvPr>
            <p:ph type="sldNum" sz="quarter" idx="5"/>
          </p:nvPr>
        </p:nvSpPr>
        <p:spPr/>
        <p:txBody>
          <a:bodyPr/>
          <a:lstStyle/>
          <a:p>
            <a:fld id="{F30D01FB-2EB2-4E26-8A23-90D6ADABC100}" type="slidenum">
              <a:rPr lang="en-US" altLang="en-US" smtClean="0"/>
              <a:pPr/>
              <a:t>18</a:t>
            </a:fld>
            <a:endParaRPr lang="en-US" altLang="en-US"/>
          </a:p>
        </p:txBody>
      </p:sp>
    </p:spTree>
    <p:extLst>
      <p:ext uri="{BB962C8B-B14F-4D97-AF65-F5344CB8AC3E}">
        <p14:creationId xmlns:p14="http://schemas.microsoft.com/office/powerpoint/2010/main" val="3103079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0B94A-E2B5-64D1-6CCB-682935154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3D320-D710-B781-067E-B47BF844C6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92F4A0-1EE0-48AC-EC89-4B8BFE6B73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F157D3-A094-E10F-4BB5-2F2C8D3D8CF0}"/>
              </a:ext>
            </a:extLst>
          </p:cNvPr>
          <p:cNvSpPr>
            <a:spLocks noGrp="1"/>
          </p:cNvSpPr>
          <p:nvPr>
            <p:ph type="sldNum" sz="quarter" idx="5"/>
          </p:nvPr>
        </p:nvSpPr>
        <p:spPr/>
        <p:txBody>
          <a:bodyPr/>
          <a:lstStyle/>
          <a:p>
            <a:fld id="{F30D01FB-2EB2-4E26-8A23-90D6ADABC100}" type="slidenum">
              <a:rPr lang="en-US" altLang="en-US" smtClean="0"/>
              <a:pPr/>
              <a:t>19</a:t>
            </a:fld>
            <a:endParaRPr lang="en-US" altLang="en-US"/>
          </a:p>
        </p:txBody>
      </p:sp>
    </p:spTree>
    <p:extLst>
      <p:ext uri="{BB962C8B-B14F-4D97-AF65-F5344CB8AC3E}">
        <p14:creationId xmlns:p14="http://schemas.microsoft.com/office/powerpoint/2010/main" val="876901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DBBE2-23E6-9C90-00EA-BE0FA22A7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6783B-86BF-4295-B97F-C31AD1F89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8A371E-F9E2-F2C8-4D3E-2562A3AE5B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B3715A-4F16-3FBC-4370-EB9A8253D711}"/>
              </a:ext>
            </a:extLst>
          </p:cNvPr>
          <p:cNvSpPr>
            <a:spLocks noGrp="1"/>
          </p:cNvSpPr>
          <p:nvPr>
            <p:ph type="sldNum" sz="quarter" idx="5"/>
          </p:nvPr>
        </p:nvSpPr>
        <p:spPr/>
        <p:txBody>
          <a:bodyPr/>
          <a:lstStyle/>
          <a:p>
            <a:fld id="{F30D01FB-2EB2-4E26-8A23-90D6ADABC100}" type="slidenum">
              <a:rPr lang="en-US" altLang="en-US" smtClean="0"/>
              <a:pPr/>
              <a:t>20</a:t>
            </a:fld>
            <a:endParaRPr lang="en-US" altLang="en-US"/>
          </a:p>
        </p:txBody>
      </p:sp>
    </p:spTree>
    <p:extLst>
      <p:ext uri="{BB962C8B-B14F-4D97-AF65-F5344CB8AC3E}">
        <p14:creationId xmlns:p14="http://schemas.microsoft.com/office/powerpoint/2010/main" val="106650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28B31-6D2D-3011-952C-363340245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56E0F-319B-3FDF-A329-F7AAF8DF6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72134-7A9D-D7CD-9546-4CB082C73F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CCF302-5888-C2B8-FCFB-0CD7FF86F03A}"/>
              </a:ext>
            </a:extLst>
          </p:cNvPr>
          <p:cNvSpPr>
            <a:spLocks noGrp="1"/>
          </p:cNvSpPr>
          <p:nvPr>
            <p:ph type="sldNum" sz="quarter" idx="5"/>
          </p:nvPr>
        </p:nvSpPr>
        <p:spPr/>
        <p:txBody>
          <a:bodyPr/>
          <a:lstStyle/>
          <a:p>
            <a:fld id="{F30D01FB-2EB2-4E26-8A23-90D6ADABC100}" type="slidenum">
              <a:rPr lang="en-US" altLang="en-US" smtClean="0"/>
              <a:pPr/>
              <a:t>4</a:t>
            </a:fld>
            <a:endParaRPr lang="en-US" altLang="en-US"/>
          </a:p>
        </p:txBody>
      </p:sp>
    </p:spTree>
    <p:extLst>
      <p:ext uri="{BB962C8B-B14F-4D97-AF65-F5344CB8AC3E}">
        <p14:creationId xmlns:p14="http://schemas.microsoft.com/office/powerpoint/2010/main" val="387902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BA1EA-4949-D05C-83EF-685F10809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5727A-1BE6-D780-93AA-EAB4AF8633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5CBCA-35E3-7A99-7767-2844A4A947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1CD28A-81F2-9E84-C234-EAFE45D41551}"/>
              </a:ext>
            </a:extLst>
          </p:cNvPr>
          <p:cNvSpPr>
            <a:spLocks noGrp="1"/>
          </p:cNvSpPr>
          <p:nvPr>
            <p:ph type="sldNum" sz="quarter" idx="5"/>
          </p:nvPr>
        </p:nvSpPr>
        <p:spPr/>
        <p:txBody>
          <a:bodyPr/>
          <a:lstStyle/>
          <a:p>
            <a:fld id="{F30D01FB-2EB2-4E26-8A23-90D6ADABC100}" type="slidenum">
              <a:rPr lang="en-US" altLang="en-US" smtClean="0"/>
              <a:pPr/>
              <a:t>5</a:t>
            </a:fld>
            <a:endParaRPr lang="en-US" altLang="en-US"/>
          </a:p>
        </p:txBody>
      </p:sp>
    </p:spTree>
    <p:extLst>
      <p:ext uri="{BB962C8B-B14F-4D97-AF65-F5344CB8AC3E}">
        <p14:creationId xmlns:p14="http://schemas.microsoft.com/office/powerpoint/2010/main" val="281902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33CDE-9409-21F5-EA85-34AF30AAE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E3980-B4D2-8B48-E2BD-E392F158AF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A2AF8B-060D-E380-1CF4-5F8443B9F7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FB911F-5F12-7E71-2279-F500124A41DB}"/>
              </a:ext>
            </a:extLst>
          </p:cNvPr>
          <p:cNvSpPr>
            <a:spLocks noGrp="1"/>
          </p:cNvSpPr>
          <p:nvPr>
            <p:ph type="sldNum" sz="quarter" idx="5"/>
          </p:nvPr>
        </p:nvSpPr>
        <p:spPr/>
        <p:txBody>
          <a:bodyPr/>
          <a:lstStyle/>
          <a:p>
            <a:fld id="{F30D01FB-2EB2-4E26-8A23-90D6ADABC100}" type="slidenum">
              <a:rPr lang="en-US" altLang="en-US" smtClean="0"/>
              <a:pPr/>
              <a:t>6</a:t>
            </a:fld>
            <a:endParaRPr lang="en-US" altLang="en-US"/>
          </a:p>
        </p:txBody>
      </p:sp>
    </p:spTree>
    <p:extLst>
      <p:ext uri="{BB962C8B-B14F-4D97-AF65-F5344CB8AC3E}">
        <p14:creationId xmlns:p14="http://schemas.microsoft.com/office/powerpoint/2010/main" val="5421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B58EB-5D84-ED13-177F-4D827A6C8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5AB54-0EED-D7F9-D0B9-D57ED1CDEF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F7511-E508-93D2-9B5B-353D1B7571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FDAB61-50E0-4D25-6599-C54FCF529C4C}"/>
              </a:ext>
            </a:extLst>
          </p:cNvPr>
          <p:cNvSpPr>
            <a:spLocks noGrp="1"/>
          </p:cNvSpPr>
          <p:nvPr>
            <p:ph type="sldNum" sz="quarter" idx="5"/>
          </p:nvPr>
        </p:nvSpPr>
        <p:spPr/>
        <p:txBody>
          <a:bodyPr/>
          <a:lstStyle/>
          <a:p>
            <a:fld id="{F30D01FB-2EB2-4E26-8A23-90D6ADABC100}" type="slidenum">
              <a:rPr lang="en-US" altLang="en-US" smtClean="0"/>
              <a:pPr/>
              <a:t>7</a:t>
            </a:fld>
            <a:endParaRPr lang="en-US" altLang="en-US"/>
          </a:p>
        </p:txBody>
      </p:sp>
    </p:spTree>
    <p:extLst>
      <p:ext uri="{BB962C8B-B14F-4D97-AF65-F5344CB8AC3E}">
        <p14:creationId xmlns:p14="http://schemas.microsoft.com/office/powerpoint/2010/main" val="296035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B407E-D72C-A738-4081-076CAAD4B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A3DF7F-D492-5252-9DA4-F9247FE765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F1BC83-67B7-785F-1632-EEE510B208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D47AF7-020F-5DE5-9059-FFB769593D91}"/>
              </a:ext>
            </a:extLst>
          </p:cNvPr>
          <p:cNvSpPr>
            <a:spLocks noGrp="1"/>
          </p:cNvSpPr>
          <p:nvPr>
            <p:ph type="sldNum" sz="quarter" idx="5"/>
          </p:nvPr>
        </p:nvSpPr>
        <p:spPr/>
        <p:txBody>
          <a:bodyPr/>
          <a:lstStyle/>
          <a:p>
            <a:fld id="{F30D01FB-2EB2-4E26-8A23-90D6ADABC100}" type="slidenum">
              <a:rPr lang="en-US" altLang="en-US" smtClean="0"/>
              <a:pPr/>
              <a:t>8</a:t>
            </a:fld>
            <a:endParaRPr lang="en-US" altLang="en-US"/>
          </a:p>
        </p:txBody>
      </p:sp>
    </p:spTree>
    <p:extLst>
      <p:ext uri="{BB962C8B-B14F-4D97-AF65-F5344CB8AC3E}">
        <p14:creationId xmlns:p14="http://schemas.microsoft.com/office/powerpoint/2010/main" val="243597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B3EF7-7053-09D9-F896-719D36316C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68E69-332E-BC5D-1020-67802D97CA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C076B-17B5-E204-D96D-0A4FD12C31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3F33C6-B94C-3B10-B1A8-76A960FDBF0B}"/>
              </a:ext>
            </a:extLst>
          </p:cNvPr>
          <p:cNvSpPr>
            <a:spLocks noGrp="1"/>
          </p:cNvSpPr>
          <p:nvPr>
            <p:ph type="sldNum" sz="quarter" idx="5"/>
          </p:nvPr>
        </p:nvSpPr>
        <p:spPr/>
        <p:txBody>
          <a:bodyPr/>
          <a:lstStyle/>
          <a:p>
            <a:fld id="{F30D01FB-2EB2-4E26-8A23-90D6ADABC100}" type="slidenum">
              <a:rPr lang="en-US" altLang="en-US" smtClean="0"/>
              <a:pPr/>
              <a:t>9</a:t>
            </a:fld>
            <a:endParaRPr lang="en-US" altLang="en-US"/>
          </a:p>
        </p:txBody>
      </p:sp>
    </p:spTree>
    <p:extLst>
      <p:ext uri="{BB962C8B-B14F-4D97-AF65-F5344CB8AC3E}">
        <p14:creationId xmlns:p14="http://schemas.microsoft.com/office/powerpoint/2010/main" val="2248935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B18D5-E1CD-CBFA-271A-D69283EF2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1ED3F-BA7C-6E99-96BD-5AFA6714A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B238AB-D3A2-BD7A-2F14-66FED01A08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D4E8D4-5BBA-9F11-BD54-20D06CD2621F}"/>
              </a:ext>
            </a:extLst>
          </p:cNvPr>
          <p:cNvSpPr>
            <a:spLocks noGrp="1"/>
          </p:cNvSpPr>
          <p:nvPr>
            <p:ph type="sldNum" sz="quarter" idx="5"/>
          </p:nvPr>
        </p:nvSpPr>
        <p:spPr/>
        <p:txBody>
          <a:bodyPr/>
          <a:lstStyle/>
          <a:p>
            <a:fld id="{F30D01FB-2EB2-4E26-8A23-90D6ADABC100}" type="slidenum">
              <a:rPr lang="en-US" altLang="en-US" smtClean="0"/>
              <a:pPr/>
              <a:t>10</a:t>
            </a:fld>
            <a:endParaRPr lang="en-US" altLang="en-US"/>
          </a:p>
        </p:txBody>
      </p:sp>
    </p:spTree>
    <p:extLst>
      <p:ext uri="{BB962C8B-B14F-4D97-AF65-F5344CB8AC3E}">
        <p14:creationId xmlns:p14="http://schemas.microsoft.com/office/powerpoint/2010/main" val="2841994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C3CB9-54ED-7C72-F2B6-42E8BB223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34F5CF-BD88-57A4-4F10-8A3EC61B91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34F0C-167F-BD8A-C14A-1BF30F2914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DE9BB9-83F9-D8F1-7495-DB914ECAA57F}"/>
              </a:ext>
            </a:extLst>
          </p:cNvPr>
          <p:cNvSpPr>
            <a:spLocks noGrp="1"/>
          </p:cNvSpPr>
          <p:nvPr>
            <p:ph type="sldNum" sz="quarter" idx="5"/>
          </p:nvPr>
        </p:nvSpPr>
        <p:spPr/>
        <p:txBody>
          <a:bodyPr/>
          <a:lstStyle/>
          <a:p>
            <a:fld id="{F30D01FB-2EB2-4E26-8A23-90D6ADABC100}" type="slidenum">
              <a:rPr lang="en-US" altLang="en-US" smtClean="0"/>
              <a:pPr/>
              <a:t>11</a:t>
            </a:fld>
            <a:endParaRPr lang="en-US" altLang="en-US"/>
          </a:p>
        </p:txBody>
      </p:sp>
    </p:spTree>
    <p:extLst>
      <p:ext uri="{BB962C8B-B14F-4D97-AF65-F5344CB8AC3E}">
        <p14:creationId xmlns:p14="http://schemas.microsoft.com/office/powerpoint/2010/main" val="2730090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a:extLst>
              <a:ext uri="{FF2B5EF4-FFF2-40B4-BE49-F238E27FC236}">
                <a16:creationId xmlns:a16="http://schemas.microsoft.com/office/drawing/2014/main" id="{D6D84944-7D09-495A-8B5E-95DBA6EBBC1A}"/>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91226D89-80FD-41BF-B319-7C5C371C1836}"/>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4238221B-3659-4084-B124-0940CAD0EB5A}"/>
              </a:ext>
            </a:extLst>
          </p:cNvPr>
          <p:cNvSpPr>
            <a:spLocks noGrp="1"/>
          </p:cNvSpPr>
          <p:nvPr>
            <p:ph type="sldNum" sz="quarter" idx="12"/>
          </p:nvPr>
        </p:nvSpPr>
        <p:spPr/>
        <p:txBody>
          <a:bodyPr/>
          <a:lstStyle>
            <a:lvl1pPr>
              <a:defRPr/>
            </a:lvl1pPr>
          </a:lstStyle>
          <a:p>
            <a:fld id="{09F11295-80FA-4D96-9EFD-B5C80ACF4274}" type="slidenum">
              <a:rPr lang="en-US" altLang="en-US"/>
              <a:pPr/>
              <a:t>‹#›</a:t>
            </a:fld>
            <a:endParaRPr lang="en-US" altLang="en-US"/>
          </a:p>
        </p:txBody>
      </p:sp>
    </p:spTree>
    <p:extLst>
      <p:ext uri="{BB962C8B-B14F-4D97-AF65-F5344CB8AC3E}">
        <p14:creationId xmlns:p14="http://schemas.microsoft.com/office/powerpoint/2010/main" val="3108108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FAFB00FC-04F8-4978-85D9-E7307E122FF4}"/>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ACD40D8C-B0C3-4E32-968B-60985A3C59BA}"/>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EB62CFE3-54B3-4933-9977-6E4C7AED01C5}"/>
              </a:ext>
            </a:extLst>
          </p:cNvPr>
          <p:cNvSpPr>
            <a:spLocks noGrp="1"/>
          </p:cNvSpPr>
          <p:nvPr>
            <p:ph type="sldNum" sz="quarter" idx="12"/>
          </p:nvPr>
        </p:nvSpPr>
        <p:spPr/>
        <p:txBody>
          <a:bodyPr/>
          <a:lstStyle>
            <a:lvl1pPr>
              <a:defRPr/>
            </a:lvl1pPr>
          </a:lstStyle>
          <a:p>
            <a:fld id="{45D86662-410E-4D09-A7D8-E209B66BA358}" type="slidenum">
              <a:rPr lang="en-US" altLang="en-US"/>
              <a:pPr/>
              <a:t>‹#›</a:t>
            </a:fld>
            <a:endParaRPr lang="en-US" altLang="en-US"/>
          </a:p>
        </p:txBody>
      </p:sp>
    </p:spTree>
    <p:extLst>
      <p:ext uri="{BB962C8B-B14F-4D97-AF65-F5344CB8AC3E}">
        <p14:creationId xmlns:p14="http://schemas.microsoft.com/office/powerpoint/2010/main" val="62907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B459E2CA-98DC-46E1-A9A9-185ECEE577FC}"/>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6608C74C-937C-4704-919E-F53C61F5F1BA}"/>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A09F3E9F-919C-43F5-9D8D-70105DBF56A3}"/>
              </a:ext>
            </a:extLst>
          </p:cNvPr>
          <p:cNvSpPr>
            <a:spLocks noGrp="1"/>
          </p:cNvSpPr>
          <p:nvPr>
            <p:ph type="sldNum" sz="quarter" idx="12"/>
          </p:nvPr>
        </p:nvSpPr>
        <p:spPr/>
        <p:txBody>
          <a:bodyPr/>
          <a:lstStyle>
            <a:lvl1pPr>
              <a:defRPr/>
            </a:lvl1pPr>
          </a:lstStyle>
          <a:p>
            <a:fld id="{E6DD4C73-8422-4060-BFA3-60916CCFF2F3}" type="slidenum">
              <a:rPr lang="en-US" altLang="en-US"/>
              <a:pPr/>
              <a:t>‹#›</a:t>
            </a:fld>
            <a:endParaRPr lang="en-US" altLang="en-US"/>
          </a:p>
        </p:txBody>
      </p:sp>
    </p:spTree>
    <p:extLst>
      <p:ext uri="{BB962C8B-B14F-4D97-AF65-F5344CB8AC3E}">
        <p14:creationId xmlns:p14="http://schemas.microsoft.com/office/powerpoint/2010/main" val="127871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a:extLst>
              <a:ext uri="{FF2B5EF4-FFF2-40B4-BE49-F238E27FC236}">
                <a16:creationId xmlns:a16="http://schemas.microsoft.com/office/drawing/2014/main" id="{35D520B8-D909-436C-8CC5-6A43B0350FD5}"/>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E089625C-3678-4A7C-9542-98587BC4D482}"/>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7BB5E2CB-171A-48A5-8732-85F30FA0A02D}"/>
              </a:ext>
            </a:extLst>
          </p:cNvPr>
          <p:cNvSpPr>
            <a:spLocks noGrp="1"/>
          </p:cNvSpPr>
          <p:nvPr>
            <p:ph type="sldNum" sz="quarter" idx="12"/>
          </p:nvPr>
        </p:nvSpPr>
        <p:spPr/>
        <p:txBody>
          <a:bodyPr/>
          <a:lstStyle>
            <a:lvl1pPr>
              <a:defRPr/>
            </a:lvl1pPr>
          </a:lstStyle>
          <a:p>
            <a:fld id="{DDDD92D3-7579-4B2D-A398-B771D73A9F39}" type="slidenum">
              <a:rPr lang="en-US" altLang="en-US"/>
              <a:pPr/>
              <a:t>‹#›</a:t>
            </a:fld>
            <a:endParaRPr lang="en-US" altLang="en-US"/>
          </a:p>
        </p:txBody>
      </p:sp>
    </p:spTree>
    <p:extLst>
      <p:ext uri="{BB962C8B-B14F-4D97-AF65-F5344CB8AC3E}">
        <p14:creationId xmlns:p14="http://schemas.microsoft.com/office/powerpoint/2010/main" val="192748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13E83413-4112-4E00-8996-7453A8A2EA75}"/>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13732D6D-30BF-4C1E-9FCB-D5661E2ECF19}"/>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D112246B-E2B6-4ED3-BDE1-860B17000E54}"/>
              </a:ext>
            </a:extLst>
          </p:cNvPr>
          <p:cNvSpPr>
            <a:spLocks noGrp="1"/>
          </p:cNvSpPr>
          <p:nvPr>
            <p:ph type="sldNum" sz="quarter" idx="12"/>
          </p:nvPr>
        </p:nvSpPr>
        <p:spPr/>
        <p:txBody>
          <a:bodyPr/>
          <a:lstStyle>
            <a:lvl1pPr>
              <a:defRPr/>
            </a:lvl1pPr>
          </a:lstStyle>
          <a:p>
            <a:fld id="{A6254104-3FB2-4CBC-8760-3D46DB4B9199}" type="slidenum">
              <a:rPr lang="en-US" altLang="en-US"/>
              <a:pPr/>
              <a:t>‹#›</a:t>
            </a:fld>
            <a:endParaRPr lang="en-US" altLang="en-US"/>
          </a:p>
        </p:txBody>
      </p:sp>
    </p:spTree>
    <p:extLst>
      <p:ext uri="{BB962C8B-B14F-4D97-AF65-F5344CB8AC3E}">
        <p14:creationId xmlns:p14="http://schemas.microsoft.com/office/powerpoint/2010/main" val="3233526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3C489ABD-E2DA-414D-8B0F-0C1824032A95}"/>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2CA67192-36CB-4E02-AD36-CF3CFB4CFF42}"/>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5432090E-E4C3-4F86-8DF3-087D6FCA8832}"/>
              </a:ext>
            </a:extLst>
          </p:cNvPr>
          <p:cNvSpPr>
            <a:spLocks noGrp="1"/>
          </p:cNvSpPr>
          <p:nvPr>
            <p:ph type="sldNum" sz="quarter" idx="12"/>
          </p:nvPr>
        </p:nvSpPr>
        <p:spPr/>
        <p:txBody>
          <a:bodyPr/>
          <a:lstStyle>
            <a:lvl1pPr>
              <a:defRPr/>
            </a:lvl1pPr>
          </a:lstStyle>
          <a:p>
            <a:fld id="{26CEC01B-47E2-4CDA-88C2-94F4C3C408B6}" type="slidenum">
              <a:rPr lang="en-US" altLang="en-US"/>
              <a:pPr/>
              <a:t>‹#›</a:t>
            </a:fld>
            <a:endParaRPr lang="en-US" altLang="en-US"/>
          </a:p>
        </p:txBody>
      </p:sp>
    </p:spTree>
    <p:extLst>
      <p:ext uri="{BB962C8B-B14F-4D97-AF65-F5344CB8AC3E}">
        <p14:creationId xmlns:p14="http://schemas.microsoft.com/office/powerpoint/2010/main" val="181066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9593228A-58B6-46DE-95C4-9EAABA5DB7F3}"/>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6" name="Footer Placeholder 4">
            <a:extLst>
              <a:ext uri="{FF2B5EF4-FFF2-40B4-BE49-F238E27FC236}">
                <a16:creationId xmlns:a16="http://schemas.microsoft.com/office/drawing/2014/main" id="{8712005B-5898-480C-9E6D-F998A91D38D5}"/>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7" name="Slide Number Placeholder 5">
            <a:extLst>
              <a:ext uri="{FF2B5EF4-FFF2-40B4-BE49-F238E27FC236}">
                <a16:creationId xmlns:a16="http://schemas.microsoft.com/office/drawing/2014/main" id="{94520EE1-9ED0-436D-9C1B-E45899913F9D}"/>
              </a:ext>
            </a:extLst>
          </p:cNvPr>
          <p:cNvSpPr>
            <a:spLocks noGrp="1"/>
          </p:cNvSpPr>
          <p:nvPr>
            <p:ph type="sldNum" sz="quarter" idx="12"/>
          </p:nvPr>
        </p:nvSpPr>
        <p:spPr/>
        <p:txBody>
          <a:bodyPr/>
          <a:lstStyle>
            <a:lvl1pPr>
              <a:defRPr/>
            </a:lvl1pPr>
          </a:lstStyle>
          <a:p>
            <a:fld id="{546F4BD6-6797-4952-B4DD-3804B0F6231A}" type="slidenum">
              <a:rPr lang="en-US" altLang="en-US"/>
              <a:pPr/>
              <a:t>‹#›</a:t>
            </a:fld>
            <a:endParaRPr lang="en-US" altLang="en-US"/>
          </a:p>
        </p:txBody>
      </p:sp>
    </p:spTree>
    <p:extLst>
      <p:ext uri="{BB962C8B-B14F-4D97-AF65-F5344CB8AC3E}">
        <p14:creationId xmlns:p14="http://schemas.microsoft.com/office/powerpoint/2010/main" val="2302461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12423B43-520D-47A4-A7B4-697B7FB822A9}"/>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8" name="Footer Placeholder 4">
            <a:extLst>
              <a:ext uri="{FF2B5EF4-FFF2-40B4-BE49-F238E27FC236}">
                <a16:creationId xmlns:a16="http://schemas.microsoft.com/office/drawing/2014/main" id="{B609D32C-1C8E-4C99-9500-5F7BEFE491A6}"/>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9" name="Slide Number Placeholder 5">
            <a:extLst>
              <a:ext uri="{FF2B5EF4-FFF2-40B4-BE49-F238E27FC236}">
                <a16:creationId xmlns:a16="http://schemas.microsoft.com/office/drawing/2014/main" id="{A73A52EA-6987-464E-81AD-E463D3A7BE0A}"/>
              </a:ext>
            </a:extLst>
          </p:cNvPr>
          <p:cNvSpPr>
            <a:spLocks noGrp="1"/>
          </p:cNvSpPr>
          <p:nvPr>
            <p:ph type="sldNum" sz="quarter" idx="12"/>
          </p:nvPr>
        </p:nvSpPr>
        <p:spPr/>
        <p:txBody>
          <a:bodyPr/>
          <a:lstStyle>
            <a:lvl1pPr>
              <a:defRPr/>
            </a:lvl1pPr>
          </a:lstStyle>
          <a:p>
            <a:fld id="{B4EEE9C8-A02A-4F44-A6A6-7D97D27E003E}" type="slidenum">
              <a:rPr lang="en-US" altLang="en-US"/>
              <a:pPr/>
              <a:t>‹#›</a:t>
            </a:fld>
            <a:endParaRPr lang="en-US" altLang="en-US"/>
          </a:p>
        </p:txBody>
      </p:sp>
    </p:spTree>
    <p:extLst>
      <p:ext uri="{BB962C8B-B14F-4D97-AF65-F5344CB8AC3E}">
        <p14:creationId xmlns:p14="http://schemas.microsoft.com/office/powerpoint/2010/main" val="3398643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5D521DC0-F1BC-4090-B28C-7D59434D8019}"/>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4" name="Footer Placeholder 4">
            <a:extLst>
              <a:ext uri="{FF2B5EF4-FFF2-40B4-BE49-F238E27FC236}">
                <a16:creationId xmlns:a16="http://schemas.microsoft.com/office/drawing/2014/main" id="{D4857559-8613-4701-B47A-E4C258193C0E}"/>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5" name="Slide Number Placeholder 5">
            <a:extLst>
              <a:ext uri="{FF2B5EF4-FFF2-40B4-BE49-F238E27FC236}">
                <a16:creationId xmlns:a16="http://schemas.microsoft.com/office/drawing/2014/main" id="{7DD73F02-1C71-41B1-A427-2069CE573283}"/>
              </a:ext>
            </a:extLst>
          </p:cNvPr>
          <p:cNvSpPr>
            <a:spLocks noGrp="1"/>
          </p:cNvSpPr>
          <p:nvPr>
            <p:ph type="sldNum" sz="quarter" idx="12"/>
          </p:nvPr>
        </p:nvSpPr>
        <p:spPr/>
        <p:txBody>
          <a:bodyPr/>
          <a:lstStyle>
            <a:lvl1pPr>
              <a:defRPr/>
            </a:lvl1pPr>
          </a:lstStyle>
          <a:p>
            <a:fld id="{F767CDE9-2129-4340-BEDC-0D5457F8C00D}" type="slidenum">
              <a:rPr lang="en-US" altLang="en-US"/>
              <a:pPr/>
              <a:t>‹#›</a:t>
            </a:fld>
            <a:endParaRPr lang="en-US" altLang="en-US"/>
          </a:p>
        </p:txBody>
      </p:sp>
    </p:spTree>
    <p:extLst>
      <p:ext uri="{BB962C8B-B14F-4D97-AF65-F5344CB8AC3E}">
        <p14:creationId xmlns:p14="http://schemas.microsoft.com/office/powerpoint/2010/main" val="1306445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971C2B-9923-4294-AF75-9ACC7C2C902B}"/>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3" name="Footer Placeholder 4">
            <a:extLst>
              <a:ext uri="{FF2B5EF4-FFF2-40B4-BE49-F238E27FC236}">
                <a16:creationId xmlns:a16="http://schemas.microsoft.com/office/drawing/2014/main" id="{51AAC782-16F2-46FF-8443-F894482F6A9B}"/>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4" name="Slide Number Placeholder 5">
            <a:extLst>
              <a:ext uri="{FF2B5EF4-FFF2-40B4-BE49-F238E27FC236}">
                <a16:creationId xmlns:a16="http://schemas.microsoft.com/office/drawing/2014/main" id="{87F7EA36-2D9D-452A-907C-8088A99535C6}"/>
              </a:ext>
            </a:extLst>
          </p:cNvPr>
          <p:cNvSpPr>
            <a:spLocks noGrp="1"/>
          </p:cNvSpPr>
          <p:nvPr>
            <p:ph type="sldNum" sz="quarter" idx="12"/>
          </p:nvPr>
        </p:nvSpPr>
        <p:spPr/>
        <p:txBody>
          <a:bodyPr/>
          <a:lstStyle>
            <a:lvl1pPr>
              <a:defRPr/>
            </a:lvl1pPr>
          </a:lstStyle>
          <a:p>
            <a:fld id="{CA953AC3-DC65-42AB-855B-55F2D504EECC}" type="slidenum">
              <a:rPr lang="en-US" altLang="en-US"/>
              <a:pPr/>
              <a:t>‹#›</a:t>
            </a:fld>
            <a:endParaRPr lang="en-US" altLang="en-US"/>
          </a:p>
        </p:txBody>
      </p:sp>
    </p:spTree>
    <p:extLst>
      <p:ext uri="{BB962C8B-B14F-4D97-AF65-F5344CB8AC3E}">
        <p14:creationId xmlns:p14="http://schemas.microsoft.com/office/powerpoint/2010/main" val="4159893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A4949739-D444-4B9A-BA51-6E36934A9D82}"/>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6" name="Footer Placeholder 4">
            <a:extLst>
              <a:ext uri="{FF2B5EF4-FFF2-40B4-BE49-F238E27FC236}">
                <a16:creationId xmlns:a16="http://schemas.microsoft.com/office/drawing/2014/main" id="{EFDD5204-A4FA-4D96-8F40-3851091937A5}"/>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7" name="Slide Number Placeholder 5">
            <a:extLst>
              <a:ext uri="{FF2B5EF4-FFF2-40B4-BE49-F238E27FC236}">
                <a16:creationId xmlns:a16="http://schemas.microsoft.com/office/drawing/2014/main" id="{F64B64B9-7234-44DA-BFC5-889BE0560AD9}"/>
              </a:ext>
            </a:extLst>
          </p:cNvPr>
          <p:cNvSpPr>
            <a:spLocks noGrp="1"/>
          </p:cNvSpPr>
          <p:nvPr>
            <p:ph type="sldNum" sz="quarter" idx="12"/>
          </p:nvPr>
        </p:nvSpPr>
        <p:spPr/>
        <p:txBody>
          <a:bodyPr/>
          <a:lstStyle>
            <a:lvl1pPr>
              <a:defRPr/>
            </a:lvl1pPr>
          </a:lstStyle>
          <a:p>
            <a:fld id="{3B3453B5-BDB2-4BD2-8F6A-70418AA65BD6}" type="slidenum">
              <a:rPr lang="en-US" altLang="en-US"/>
              <a:pPr/>
              <a:t>‹#›</a:t>
            </a:fld>
            <a:endParaRPr lang="en-US" altLang="en-US"/>
          </a:p>
        </p:txBody>
      </p:sp>
    </p:spTree>
    <p:extLst>
      <p:ext uri="{BB962C8B-B14F-4D97-AF65-F5344CB8AC3E}">
        <p14:creationId xmlns:p14="http://schemas.microsoft.com/office/powerpoint/2010/main" val="356053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5E0BC630-D056-491A-89EB-339ECE758E32}"/>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43C43280-48B6-48B8-BC12-E75F63F80F57}"/>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3AAE2EE6-55FB-47CC-86F2-EF60419B2469}"/>
              </a:ext>
            </a:extLst>
          </p:cNvPr>
          <p:cNvSpPr>
            <a:spLocks noGrp="1"/>
          </p:cNvSpPr>
          <p:nvPr>
            <p:ph type="sldNum" sz="quarter" idx="12"/>
          </p:nvPr>
        </p:nvSpPr>
        <p:spPr/>
        <p:txBody>
          <a:bodyPr/>
          <a:lstStyle>
            <a:lvl1pPr>
              <a:defRPr/>
            </a:lvl1pPr>
          </a:lstStyle>
          <a:p>
            <a:fld id="{2B636850-48F1-48CE-B263-7443E6637A48}" type="slidenum">
              <a:rPr lang="en-US" altLang="en-US"/>
              <a:pPr/>
              <a:t>‹#›</a:t>
            </a:fld>
            <a:endParaRPr lang="en-US" altLang="en-US"/>
          </a:p>
        </p:txBody>
      </p:sp>
    </p:spTree>
    <p:extLst>
      <p:ext uri="{BB962C8B-B14F-4D97-AF65-F5344CB8AC3E}">
        <p14:creationId xmlns:p14="http://schemas.microsoft.com/office/powerpoint/2010/main" val="3833174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8C9AA5BE-480E-4064-A305-685366FFF126}"/>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6" name="Footer Placeholder 4">
            <a:extLst>
              <a:ext uri="{FF2B5EF4-FFF2-40B4-BE49-F238E27FC236}">
                <a16:creationId xmlns:a16="http://schemas.microsoft.com/office/drawing/2014/main" id="{D1C03774-AAFE-48B4-9813-D092415A26FE}"/>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7" name="Slide Number Placeholder 5">
            <a:extLst>
              <a:ext uri="{FF2B5EF4-FFF2-40B4-BE49-F238E27FC236}">
                <a16:creationId xmlns:a16="http://schemas.microsoft.com/office/drawing/2014/main" id="{7EF524F7-7633-43EC-9257-8BC5B74540B0}"/>
              </a:ext>
            </a:extLst>
          </p:cNvPr>
          <p:cNvSpPr>
            <a:spLocks noGrp="1"/>
          </p:cNvSpPr>
          <p:nvPr>
            <p:ph type="sldNum" sz="quarter" idx="12"/>
          </p:nvPr>
        </p:nvSpPr>
        <p:spPr/>
        <p:txBody>
          <a:bodyPr/>
          <a:lstStyle>
            <a:lvl1pPr>
              <a:defRPr/>
            </a:lvl1pPr>
          </a:lstStyle>
          <a:p>
            <a:fld id="{7EDA4EF7-6837-471D-82C9-DEC374AD2442}" type="slidenum">
              <a:rPr lang="en-US" altLang="en-US"/>
              <a:pPr/>
              <a:t>‹#›</a:t>
            </a:fld>
            <a:endParaRPr lang="en-US" altLang="en-US"/>
          </a:p>
        </p:txBody>
      </p:sp>
    </p:spTree>
    <p:extLst>
      <p:ext uri="{BB962C8B-B14F-4D97-AF65-F5344CB8AC3E}">
        <p14:creationId xmlns:p14="http://schemas.microsoft.com/office/powerpoint/2010/main" val="2421051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D50B97E1-4DFF-4EEC-A1EA-222B31A43028}"/>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93F8BB02-9BF6-4A8F-A54D-80AA7A180061}"/>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55BEE92B-A67E-44F5-8948-A607B189068F}"/>
              </a:ext>
            </a:extLst>
          </p:cNvPr>
          <p:cNvSpPr>
            <a:spLocks noGrp="1"/>
          </p:cNvSpPr>
          <p:nvPr>
            <p:ph type="sldNum" sz="quarter" idx="12"/>
          </p:nvPr>
        </p:nvSpPr>
        <p:spPr/>
        <p:txBody>
          <a:bodyPr/>
          <a:lstStyle>
            <a:lvl1pPr>
              <a:defRPr/>
            </a:lvl1pPr>
          </a:lstStyle>
          <a:p>
            <a:fld id="{E411C296-6BA3-42D9-ACBA-5DD28792E8B4}" type="slidenum">
              <a:rPr lang="en-US" altLang="en-US"/>
              <a:pPr/>
              <a:t>‹#›</a:t>
            </a:fld>
            <a:endParaRPr lang="en-US" altLang="en-US"/>
          </a:p>
        </p:txBody>
      </p:sp>
    </p:spTree>
    <p:extLst>
      <p:ext uri="{BB962C8B-B14F-4D97-AF65-F5344CB8AC3E}">
        <p14:creationId xmlns:p14="http://schemas.microsoft.com/office/powerpoint/2010/main" val="996778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96FB373F-B7D8-491C-B987-95E5F10F469B}"/>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7EC1F5A6-F695-4FAF-95B7-3FB51AD620C9}"/>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F0858CDD-4A66-4B6E-8B0E-1860D9445509}"/>
              </a:ext>
            </a:extLst>
          </p:cNvPr>
          <p:cNvSpPr>
            <a:spLocks noGrp="1"/>
          </p:cNvSpPr>
          <p:nvPr>
            <p:ph type="sldNum" sz="quarter" idx="12"/>
          </p:nvPr>
        </p:nvSpPr>
        <p:spPr/>
        <p:txBody>
          <a:bodyPr/>
          <a:lstStyle>
            <a:lvl1pPr>
              <a:defRPr/>
            </a:lvl1pPr>
          </a:lstStyle>
          <a:p>
            <a:fld id="{71619F41-8570-4958-BD9F-EFABBD48A644}" type="slidenum">
              <a:rPr lang="en-US" altLang="en-US"/>
              <a:pPr/>
              <a:t>‹#›</a:t>
            </a:fld>
            <a:endParaRPr lang="en-US" altLang="en-US"/>
          </a:p>
        </p:txBody>
      </p:sp>
    </p:spTree>
    <p:extLst>
      <p:ext uri="{BB962C8B-B14F-4D97-AF65-F5344CB8AC3E}">
        <p14:creationId xmlns:p14="http://schemas.microsoft.com/office/powerpoint/2010/main" val="184255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9612F4DE-9AC7-4CF4-89B5-7C5225F0A925}"/>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73BB4364-72CC-47FC-BC1E-1EB91FE5EA31}"/>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83587E56-680C-4662-82EA-10462F518EE4}"/>
              </a:ext>
            </a:extLst>
          </p:cNvPr>
          <p:cNvSpPr>
            <a:spLocks noGrp="1"/>
          </p:cNvSpPr>
          <p:nvPr>
            <p:ph type="sldNum" sz="quarter" idx="12"/>
          </p:nvPr>
        </p:nvSpPr>
        <p:spPr/>
        <p:txBody>
          <a:bodyPr/>
          <a:lstStyle>
            <a:lvl1pPr>
              <a:defRPr/>
            </a:lvl1pPr>
          </a:lstStyle>
          <a:p>
            <a:fld id="{0D253C49-F0B8-4E95-B9AF-659122072D02}" type="slidenum">
              <a:rPr lang="en-US" altLang="en-US"/>
              <a:pPr/>
              <a:t>‹#›</a:t>
            </a:fld>
            <a:endParaRPr lang="en-US" altLang="en-US"/>
          </a:p>
        </p:txBody>
      </p:sp>
    </p:spTree>
    <p:extLst>
      <p:ext uri="{BB962C8B-B14F-4D97-AF65-F5344CB8AC3E}">
        <p14:creationId xmlns:p14="http://schemas.microsoft.com/office/powerpoint/2010/main" val="393667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3F620D4F-A563-44DA-B265-4152142E36D4}"/>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6" name="Footer Placeholder 4">
            <a:extLst>
              <a:ext uri="{FF2B5EF4-FFF2-40B4-BE49-F238E27FC236}">
                <a16:creationId xmlns:a16="http://schemas.microsoft.com/office/drawing/2014/main" id="{53AFC656-241B-4F34-926C-2AB329170EFD}"/>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7" name="Slide Number Placeholder 5">
            <a:extLst>
              <a:ext uri="{FF2B5EF4-FFF2-40B4-BE49-F238E27FC236}">
                <a16:creationId xmlns:a16="http://schemas.microsoft.com/office/drawing/2014/main" id="{C6F5AE88-DE6A-4E5F-B508-3E00EE9B7B79}"/>
              </a:ext>
            </a:extLst>
          </p:cNvPr>
          <p:cNvSpPr>
            <a:spLocks noGrp="1"/>
          </p:cNvSpPr>
          <p:nvPr>
            <p:ph type="sldNum" sz="quarter" idx="12"/>
          </p:nvPr>
        </p:nvSpPr>
        <p:spPr/>
        <p:txBody>
          <a:bodyPr/>
          <a:lstStyle>
            <a:lvl1pPr>
              <a:defRPr/>
            </a:lvl1pPr>
          </a:lstStyle>
          <a:p>
            <a:fld id="{D5BC9FE7-883B-4AD3-A85F-1814FCE08FB7}" type="slidenum">
              <a:rPr lang="en-US" altLang="en-US"/>
              <a:pPr/>
              <a:t>‹#›</a:t>
            </a:fld>
            <a:endParaRPr lang="en-US" altLang="en-US"/>
          </a:p>
        </p:txBody>
      </p:sp>
    </p:spTree>
    <p:extLst>
      <p:ext uri="{BB962C8B-B14F-4D97-AF65-F5344CB8AC3E}">
        <p14:creationId xmlns:p14="http://schemas.microsoft.com/office/powerpoint/2010/main" val="2444099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A2883645-95D6-4006-959E-FC69ABC25776}"/>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8" name="Footer Placeholder 4">
            <a:extLst>
              <a:ext uri="{FF2B5EF4-FFF2-40B4-BE49-F238E27FC236}">
                <a16:creationId xmlns:a16="http://schemas.microsoft.com/office/drawing/2014/main" id="{1CDA3C45-F17A-4BE7-92CC-199171C4F171}"/>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9" name="Slide Number Placeholder 5">
            <a:extLst>
              <a:ext uri="{FF2B5EF4-FFF2-40B4-BE49-F238E27FC236}">
                <a16:creationId xmlns:a16="http://schemas.microsoft.com/office/drawing/2014/main" id="{4E5877F2-2B1A-4BB5-B71A-6C0E0E1DDC94}"/>
              </a:ext>
            </a:extLst>
          </p:cNvPr>
          <p:cNvSpPr>
            <a:spLocks noGrp="1"/>
          </p:cNvSpPr>
          <p:nvPr>
            <p:ph type="sldNum" sz="quarter" idx="12"/>
          </p:nvPr>
        </p:nvSpPr>
        <p:spPr/>
        <p:txBody>
          <a:bodyPr/>
          <a:lstStyle>
            <a:lvl1pPr>
              <a:defRPr/>
            </a:lvl1pPr>
          </a:lstStyle>
          <a:p>
            <a:fld id="{FBB8F154-898D-46A1-AE43-71B9D6222C80}" type="slidenum">
              <a:rPr lang="en-US" altLang="en-US"/>
              <a:pPr/>
              <a:t>‹#›</a:t>
            </a:fld>
            <a:endParaRPr lang="en-US" altLang="en-US"/>
          </a:p>
        </p:txBody>
      </p:sp>
    </p:spTree>
    <p:extLst>
      <p:ext uri="{BB962C8B-B14F-4D97-AF65-F5344CB8AC3E}">
        <p14:creationId xmlns:p14="http://schemas.microsoft.com/office/powerpoint/2010/main" val="159740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94B2DD69-EBF9-42AD-AFFD-5850BE9ABA42}"/>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4" name="Footer Placeholder 4">
            <a:extLst>
              <a:ext uri="{FF2B5EF4-FFF2-40B4-BE49-F238E27FC236}">
                <a16:creationId xmlns:a16="http://schemas.microsoft.com/office/drawing/2014/main" id="{B0A92F09-1E96-4850-B472-A63C54D88EFD}"/>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5" name="Slide Number Placeholder 5">
            <a:extLst>
              <a:ext uri="{FF2B5EF4-FFF2-40B4-BE49-F238E27FC236}">
                <a16:creationId xmlns:a16="http://schemas.microsoft.com/office/drawing/2014/main" id="{5FBDE33F-0F3A-43EB-AF8D-D12350F88AC8}"/>
              </a:ext>
            </a:extLst>
          </p:cNvPr>
          <p:cNvSpPr>
            <a:spLocks noGrp="1"/>
          </p:cNvSpPr>
          <p:nvPr>
            <p:ph type="sldNum" sz="quarter" idx="12"/>
          </p:nvPr>
        </p:nvSpPr>
        <p:spPr/>
        <p:txBody>
          <a:bodyPr/>
          <a:lstStyle>
            <a:lvl1pPr>
              <a:defRPr/>
            </a:lvl1pPr>
          </a:lstStyle>
          <a:p>
            <a:fld id="{0F5185A6-60AF-4738-904E-05BD3DE3FAD1}" type="slidenum">
              <a:rPr lang="en-US" altLang="en-US"/>
              <a:pPr/>
              <a:t>‹#›</a:t>
            </a:fld>
            <a:endParaRPr lang="en-US" altLang="en-US"/>
          </a:p>
        </p:txBody>
      </p:sp>
    </p:spTree>
    <p:extLst>
      <p:ext uri="{BB962C8B-B14F-4D97-AF65-F5344CB8AC3E}">
        <p14:creationId xmlns:p14="http://schemas.microsoft.com/office/powerpoint/2010/main" val="344379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0C0D01E-A1C4-4A92-B1D8-FAE6FAC56C25}"/>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3" name="Footer Placeholder 4">
            <a:extLst>
              <a:ext uri="{FF2B5EF4-FFF2-40B4-BE49-F238E27FC236}">
                <a16:creationId xmlns:a16="http://schemas.microsoft.com/office/drawing/2014/main" id="{579B1CC2-07DC-4C63-842F-3C1E2B78612A}"/>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4" name="Slide Number Placeholder 5">
            <a:extLst>
              <a:ext uri="{FF2B5EF4-FFF2-40B4-BE49-F238E27FC236}">
                <a16:creationId xmlns:a16="http://schemas.microsoft.com/office/drawing/2014/main" id="{F873EEC3-817E-4E5E-98ED-E6887B090E75}"/>
              </a:ext>
            </a:extLst>
          </p:cNvPr>
          <p:cNvSpPr>
            <a:spLocks noGrp="1"/>
          </p:cNvSpPr>
          <p:nvPr>
            <p:ph type="sldNum" sz="quarter" idx="12"/>
          </p:nvPr>
        </p:nvSpPr>
        <p:spPr/>
        <p:txBody>
          <a:bodyPr/>
          <a:lstStyle>
            <a:lvl1pPr>
              <a:defRPr/>
            </a:lvl1pPr>
          </a:lstStyle>
          <a:p>
            <a:fld id="{31D47F83-1418-45CF-A7B3-BFD99AE7AD8D}" type="slidenum">
              <a:rPr lang="en-US" altLang="en-US"/>
              <a:pPr/>
              <a:t>‹#›</a:t>
            </a:fld>
            <a:endParaRPr lang="en-US" altLang="en-US"/>
          </a:p>
        </p:txBody>
      </p:sp>
    </p:spTree>
    <p:extLst>
      <p:ext uri="{BB962C8B-B14F-4D97-AF65-F5344CB8AC3E}">
        <p14:creationId xmlns:p14="http://schemas.microsoft.com/office/powerpoint/2010/main" val="44130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C4B0841C-05C4-464D-8C5A-3992EF4D4B56}"/>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6" name="Footer Placeholder 4">
            <a:extLst>
              <a:ext uri="{FF2B5EF4-FFF2-40B4-BE49-F238E27FC236}">
                <a16:creationId xmlns:a16="http://schemas.microsoft.com/office/drawing/2014/main" id="{884D1B53-AC24-48A4-BA57-B9B4B664E1FF}"/>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7" name="Slide Number Placeholder 5">
            <a:extLst>
              <a:ext uri="{FF2B5EF4-FFF2-40B4-BE49-F238E27FC236}">
                <a16:creationId xmlns:a16="http://schemas.microsoft.com/office/drawing/2014/main" id="{48A3F223-7A50-4687-82CD-A73A641AF8C0}"/>
              </a:ext>
            </a:extLst>
          </p:cNvPr>
          <p:cNvSpPr>
            <a:spLocks noGrp="1"/>
          </p:cNvSpPr>
          <p:nvPr>
            <p:ph type="sldNum" sz="quarter" idx="12"/>
          </p:nvPr>
        </p:nvSpPr>
        <p:spPr/>
        <p:txBody>
          <a:bodyPr/>
          <a:lstStyle>
            <a:lvl1pPr>
              <a:defRPr/>
            </a:lvl1pPr>
          </a:lstStyle>
          <a:p>
            <a:fld id="{AFC2C0AD-9C5D-4000-92F8-2626E89D5645}" type="slidenum">
              <a:rPr lang="en-US" altLang="en-US"/>
              <a:pPr/>
              <a:t>‹#›</a:t>
            </a:fld>
            <a:endParaRPr lang="en-US" altLang="en-US"/>
          </a:p>
        </p:txBody>
      </p:sp>
    </p:spTree>
    <p:extLst>
      <p:ext uri="{BB962C8B-B14F-4D97-AF65-F5344CB8AC3E}">
        <p14:creationId xmlns:p14="http://schemas.microsoft.com/office/powerpoint/2010/main" val="1455504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6BDE3E83-F346-441C-9581-CCAC249D7844}"/>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6" name="Footer Placeholder 4">
            <a:extLst>
              <a:ext uri="{FF2B5EF4-FFF2-40B4-BE49-F238E27FC236}">
                <a16:creationId xmlns:a16="http://schemas.microsoft.com/office/drawing/2014/main" id="{18F2C926-389D-4F27-B29C-A0372826C14E}"/>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7" name="Slide Number Placeholder 5">
            <a:extLst>
              <a:ext uri="{FF2B5EF4-FFF2-40B4-BE49-F238E27FC236}">
                <a16:creationId xmlns:a16="http://schemas.microsoft.com/office/drawing/2014/main" id="{CBECD918-80F6-4042-B15D-199E4646D88B}"/>
              </a:ext>
            </a:extLst>
          </p:cNvPr>
          <p:cNvSpPr>
            <a:spLocks noGrp="1"/>
          </p:cNvSpPr>
          <p:nvPr>
            <p:ph type="sldNum" sz="quarter" idx="12"/>
          </p:nvPr>
        </p:nvSpPr>
        <p:spPr/>
        <p:txBody>
          <a:bodyPr/>
          <a:lstStyle>
            <a:lvl1pPr>
              <a:defRPr/>
            </a:lvl1pPr>
          </a:lstStyle>
          <a:p>
            <a:fld id="{0D279795-749F-4779-8364-2F43A8F459AE}" type="slidenum">
              <a:rPr lang="en-US" altLang="en-US"/>
              <a:pPr/>
              <a:t>‹#›</a:t>
            </a:fld>
            <a:endParaRPr lang="en-US" altLang="en-US"/>
          </a:p>
        </p:txBody>
      </p:sp>
    </p:spTree>
    <p:extLst>
      <p:ext uri="{BB962C8B-B14F-4D97-AF65-F5344CB8AC3E}">
        <p14:creationId xmlns:p14="http://schemas.microsoft.com/office/powerpoint/2010/main" val="94948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CC330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2FE4B66-6D07-4C55-8EDB-1FC40A62E49A}"/>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E44BA4F-88DE-43F4-BA6E-251FFC8619D3}"/>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7645D71-E36C-42F1-8687-4326ACE8CF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cs typeface="Arial" pitchFamily="34" charset="0"/>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E6396FB5-89A4-4B45-91F7-16EBC6175570}"/>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cs typeface="Arial" pitchFamily="34" charset="0"/>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1A5947B3-AA93-4F9C-A88C-A9BBC5CF30B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fld id="{33677A61-6E98-4023-A74F-C8320EFAFE2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CC3300"/>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7D44944-8A27-4F8B-BBE2-D4F68119E382}"/>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EA6F5D3-DE4A-4D3E-ABEA-6789618B8398}"/>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A7E5367-9CC9-411E-909B-78D345A0D12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cs typeface="Arial" panose="020B0604020202020204" pitchFamily="34" charset="0"/>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E9F0D5AA-D26E-430B-9A93-B0F6747F2F25}"/>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cs typeface="Arial" pitchFamily="34" charset="0"/>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8012EC1B-D30D-40E6-9CED-41E928BDD45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fld id="{8C2A3775-85BF-4C0C-952E-49383FF3A92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9C809084-9C2C-467A-A7C9-91757704D5D6}"/>
              </a:ext>
            </a:extLst>
          </p:cNvPr>
          <p:cNvSpPr>
            <a:spLocks noGrp="1" noChangeArrowheads="1"/>
          </p:cNvSpPr>
          <p:nvPr>
            <p:ph type="title"/>
          </p:nvPr>
        </p:nvSpPr>
        <p:spPr>
          <a:xfrm>
            <a:off x="317500" y="274638"/>
            <a:ext cx="8229600" cy="1143000"/>
          </a:xfrm>
        </p:spPr>
        <p:txBody>
          <a:bodyPr/>
          <a:lstStyle/>
          <a:p>
            <a:pPr eaLnBrk="1" hangingPunct="1"/>
            <a:r>
              <a:rPr lang="zh-CN" altLang="en-US" b="1">
                <a:solidFill>
                  <a:srgbClr val="FFFF00"/>
                </a:solidFill>
                <a:latin typeface="system-ui"/>
              </a:rPr>
              <a:t>四圣谛详解</a:t>
            </a:r>
            <a:r>
              <a:rPr lang="en-US" altLang="zh-CN" b="1">
                <a:solidFill>
                  <a:srgbClr val="FFFF00"/>
                </a:solidFill>
                <a:latin typeface="system-ui"/>
              </a:rPr>
              <a:t>-</a:t>
            </a:r>
            <a:r>
              <a:rPr lang="zh-CN" altLang="en-US" b="1">
                <a:solidFill>
                  <a:srgbClr val="FFFF00"/>
                </a:solidFill>
                <a:latin typeface="system-ui"/>
              </a:rPr>
              <a:t>道谛</a:t>
            </a:r>
            <a:endParaRPr lang="en-US" altLang="en-US" b="1">
              <a:solidFill>
                <a:srgbClr val="FFFF00"/>
              </a:solidFill>
            </a:endParaRPr>
          </a:p>
        </p:txBody>
      </p:sp>
      <p:sp>
        <p:nvSpPr>
          <p:cNvPr id="3075" name="Date Placeholder 1">
            <a:extLst>
              <a:ext uri="{FF2B5EF4-FFF2-40B4-BE49-F238E27FC236}">
                <a16:creationId xmlns:a16="http://schemas.microsoft.com/office/drawing/2014/main" id="{88FC9108-3AC5-4E97-913B-2EDC8576A320}"/>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endParaRPr lang="en-US" altLang="en-US" sz="1200">
              <a:solidFill>
                <a:srgbClr val="898989"/>
              </a:solidFill>
              <a:ea typeface="SimSun" panose="02010600030101010101" pitchFamily="2" charset="-122"/>
            </a:endParaRPr>
          </a:p>
        </p:txBody>
      </p:sp>
      <p:sp>
        <p:nvSpPr>
          <p:cNvPr id="3076" name="Footer Placeholder 2">
            <a:extLst>
              <a:ext uri="{FF2B5EF4-FFF2-40B4-BE49-F238E27FC236}">
                <a16:creationId xmlns:a16="http://schemas.microsoft.com/office/drawing/2014/main" id="{D1C7E77B-C916-4F16-9352-A5373F7F28EE}"/>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zh-CN" altLang="en-US" sz="1200">
                <a:solidFill>
                  <a:srgbClr val="898989"/>
                </a:solidFill>
              </a:rPr>
              <a:t>仅供小组内共修使用，严禁对外传阅</a:t>
            </a:r>
            <a:endParaRPr lang="en-US" altLang="en-US" sz="1200">
              <a:solidFill>
                <a:srgbClr val="898989"/>
              </a:solidFill>
              <a:ea typeface="SimSun" panose="02010600030101010101" pitchFamily="2" charset="-122"/>
            </a:endParaRPr>
          </a:p>
        </p:txBody>
      </p:sp>
      <p:sp>
        <p:nvSpPr>
          <p:cNvPr id="3077" name="Slide Number Placeholder 3">
            <a:extLst>
              <a:ext uri="{FF2B5EF4-FFF2-40B4-BE49-F238E27FC236}">
                <a16:creationId xmlns:a16="http://schemas.microsoft.com/office/drawing/2014/main" id="{8119A24F-D40A-4D08-869E-93691D5F30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743B630D-0E25-42E2-8DA7-A992670281C5}" type="slidenum">
              <a:rPr lang="en-US" altLang="en-US" sz="1200">
                <a:solidFill>
                  <a:srgbClr val="898989"/>
                </a:solidFill>
              </a:rPr>
              <a:pPr>
                <a:spcBef>
                  <a:spcPct val="0"/>
                </a:spcBef>
                <a:buFont typeface="Arial" panose="020B0604020202020204" pitchFamily="34" charset="0"/>
                <a:buNone/>
              </a:pPr>
              <a:t>1</a:t>
            </a:fld>
            <a:endParaRPr lang="en-US" altLang="en-US" sz="1200">
              <a:solidFill>
                <a:srgbClr val="898989"/>
              </a:solidFill>
            </a:endParaRPr>
          </a:p>
        </p:txBody>
      </p:sp>
      <p:pic>
        <p:nvPicPr>
          <p:cNvPr id="3078" name="Content Placeholder 6">
            <a:extLst>
              <a:ext uri="{FF2B5EF4-FFF2-40B4-BE49-F238E27FC236}">
                <a16:creationId xmlns:a16="http://schemas.microsoft.com/office/drawing/2014/main" id="{1E3757C4-0824-4D0E-8726-3E68346E4E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988" y="1417638"/>
            <a:ext cx="8969375" cy="4113212"/>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4E39B-7FF1-17F9-019B-854560C258C6}"/>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7ABE20AD-E2BD-A3F8-949F-63818DD0E480}"/>
              </a:ext>
            </a:extLst>
          </p:cNvPr>
          <p:cNvSpPr>
            <a:spLocks noGrp="1" noChangeArrowheads="1"/>
          </p:cNvSpPr>
          <p:nvPr>
            <p:ph type="title"/>
          </p:nvPr>
        </p:nvSpPr>
        <p:spPr>
          <a:xfrm>
            <a:off x="465138" y="136525"/>
            <a:ext cx="8229600" cy="885825"/>
          </a:xfrm>
        </p:spPr>
        <p:txBody>
          <a:bodyPr/>
          <a:lstStyle/>
          <a:p>
            <a:r>
              <a:rPr lang="en-US" altLang="zh-CN">
                <a:solidFill>
                  <a:srgbClr val="FFFF00"/>
                </a:solidFill>
              </a:rPr>
              <a:t>《</a:t>
            </a:r>
            <a:r>
              <a:rPr lang="zh-CN" altLang="en-US">
                <a:solidFill>
                  <a:srgbClr val="FFFF00"/>
                </a:solidFill>
              </a:rPr>
              <a:t>四法印</a:t>
            </a:r>
            <a:r>
              <a:rPr lang="en-US" altLang="zh-CN">
                <a:solidFill>
                  <a:srgbClr val="FFFF00"/>
                </a:solidFill>
              </a:rPr>
              <a:t>》</a:t>
            </a:r>
            <a:endParaRPr lang="en-US" altLang="en-US">
              <a:solidFill>
                <a:srgbClr val="FFFF00"/>
              </a:solidFill>
            </a:endParaRPr>
          </a:p>
        </p:txBody>
      </p:sp>
      <p:sp>
        <p:nvSpPr>
          <p:cNvPr id="2" name="Content Placeholder 1">
            <a:extLst>
              <a:ext uri="{FF2B5EF4-FFF2-40B4-BE49-F238E27FC236}">
                <a16:creationId xmlns:a16="http://schemas.microsoft.com/office/drawing/2014/main" id="{6850BBFA-B84B-5731-6DB6-9CB1207B3236}"/>
              </a:ext>
            </a:extLst>
          </p:cNvPr>
          <p:cNvSpPr>
            <a:spLocks noGrp="1"/>
          </p:cNvSpPr>
          <p:nvPr>
            <p:ph idx="1"/>
          </p:nvPr>
        </p:nvSpPr>
        <p:spPr>
          <a:xfrm>
            <a:off x="0" y="888522"/>
            <a:ext cx="9144000" cy="5548138"/>
          </a:xfrm>
        </p:spPr>
        <p:txBody>
          <a:bodyPr/>
          <a:lstStyle/>
          <a:p>
            <a:r>
              <a:rPr lang="zh-CN" altLang="en-US" sz="5400">
                <a:solidFill>
                  <a:schemeClr val="bg1"/>
                </a:solidFill>
              </a:rPr>
              <a:t>诸行无常：一切变化。</a:t>
            </a:r>
          </a:p>
          <a:p>
            <a:r>
              <a:rPr lang="zh-CN" altLang="en-US" sz="5400">
                <a:solidFill>
                  <a:schemeClr val="bg1"/>
                </a:solidFill>
              </a:rPr>
              <a:t>有漏皆苦：执著即苦。</a:t>
            </a:r>
          </a:p>
          <a:p>
            <a:r>
              <a:rPr lang="zh-CN" altLang="en-US" sz="5400">
                <a:solidFill>
                  <a:schemeClr val="bg1"/>
                </a:solidFill>
              </a:rPr>
              <a:t>诸法无我： 没有固定自我。</a:t>
            </a:r>
          </a:p>
          <a:p>
            <a:r>
              <a:rPr lang="zh-CN" altLang="en-US" sz="5400">
                <a:solidFill>
                  <a:schemeClr val="bg1"/>
                </a:solidFill>
              </a:rPr>
              <a:t>涅槃寂静： 烦恼断尽</a:t>
            </a:r>
          </a:p>
        </p:txBody>
      </p:sp>
    </p:spTree>
    <p:extLst>
      <p:ext uri="{BB962C8B-B14F-4D97-AF65-F5344CB8AC3E}">
        <p14:creationId xmlns:p14="http://schemas.microsoft.com/office/powerpoint/2010/main" val="140788335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B17C4-7210-F527-11CC-A4CC449428D3}"/>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5E514E8C-E774-2B3E-88C2-F6A2E0BD6B8B}"/>
              </a:ext>
            </a:extLst>
          </p:cNvPr>
          <p:cNvSpPr>
            <a:spLocks noGrp="1" noChangeArrowheads="1"/>
          </p:cNvSpPr>
          <p:nvPr>
            <p:ph type="title"/>
          </p:nvPr>
        </p:nvSpPr>
        <p:spPr>
          <a:xfrm>
            <a:off x="465138" y="136525"/>
            <a:ext cx="8229600" cy="885825"/>
          </a:xfrm>
        </p:spPr>
        <p:txBody>
          <a:bodyPr/>
          <a:lstStyle/>
          <a:p>
            <a:r>
              <a:rPr lang="en-US" altLang="zh-CN">
                <a:solidFill>
                  <a:srgbClr val="FFFF00"/>
                </a:solidFill>
              </a:rPr>
              <a:t>《</a:t>
            </a:r>
            <a:r>
              <a:rPr lang="zh-CN" altLang="en-US">
                <a:solidFill>
                  <a:srgbClr val="FFFF00"/>
                </a:solidFill>
              </a:rPr>
              <a:t>坐禅三味经</a:t>
            </a:r>
            <a:r>
              <a:rPr lang="en-US" altLang="zh-CN">
                <a:solidFill>
                  <a:srgbClr val="FFFF00"/>
                </a:solidFill>
              </a:rPr>
              <a:t>》</a:t>
            </a:r>
            <a:endParaRPr lang="en-US" altLang="en-US">
              <a:solidFill>
                <a:srgbClr val="FFFF00"/>
              </a:solidFill>
            </a:endParaRPr>
          </a:p>
        </p:txBody>
      </p:sp>
      <p:sp>
        <p:nvSpPr>
          <p:cNvPr id="2" name="Content Placeholder 1">
            <a:extLst>
              <a:ext uri="{FF2B5EF4-FFF2-40B4-BE49-F238E27FC236}">
                <a16:creationId xmlns:a16="http://schemas.microsoft.com/office/drawing/2014/main" id="{7265ECDA-6226-0902-0D1A-5E45846AF3FB}"/>
              </a:ext>
            </a:extLst>
          </p:cNvPr>
          <p:cNvSpPr>
            <a:spLocks noGrp="1"/>
          </p:cNvSpPr>
          <p:nvPr>
            <p:ph idx="1"/>
          </p:nvPr>
        </p:nvSpPr>
        <p:spPr>
          <a:xfrm>
            <a:off x="0" y="888522"/>
            <a:ext cx="9144000" cy="5548138"/>
          </a:xfrm>
        </p:spPr>
        <p:txBody>
          <a:bodyPr/>
          <a:lstStyle/>
          <a:p>
            <a:r>
              <a:rPr lang="zh-CN" altLang="en-US" sz="3600">
                <a:solidFill>
                  <a:schemeClr val="bg1"/>
                </a:solidFill>
                <a:latin typeface="+mn-ea"/>
              </a:rPr>
              <a:t>若多淫欲人，不净法门治；</a:t>
            </a:r>
            <a:endParaRPr lang="en-US" altLang="zh-CN" sz="3600">
              <a:solidFill>
                <a:schemeClr val="bg1"/>
              </a:solidFill>
              <a:latin typeface="+mn-ea"/>
            </a:endParaRPr>
          </a:p>
          <a:p>
            <a:r>
              <a:rPr lang="zh-CN" altLang="en-US" sz="3600">
                <a:solidFill>
                  <a:schemeClr val="bg1"/>
                </a:solidFill>
                <a:latin typeface="+mn-ea"/>
              </a:rPr>
              <a:t>若多嗔恚人，慈心法门治；</a:t>
            </a:r>
            <a:endParaRPr lang="en-US" altLang="zh-CN" sz="3600">
              <a:solidFill>
                <a:schemeClr val="bg1"/>
              </a:solidFill>
              <a:latin typeface="+mn-ea"/>
            </a:endParaRPr>
          </a:p>
          <a:p>
            <a:r>
              <a:rPr lang="zh-CN" altLang="en-US" sz="3600">
                <a:solidFill>
                  <a:schemeClr val="bg1"/>
                </a:solidFill>
                <a:latin typeface="+mn-ea"/>
              </a:rPr>
              <a:t>若多愚痴人，思惟观因缘法门治；</a:t>
            </a:r>
            <a:endParaRPr lang="en-US" altLang="zh-CN" sz="3600">
              <a:solidFill>
                <a:schemeClr val="bg1"/>
              </a:solidFill>
              <a:latin typeface="+mn-ea"/>
            </a:endParaRPr>
          </a:p>
          <a:p>
            <a:r>
              <a:rPr lang="zh-CN" altLang="en-US" sz="3600">
                <a:solidFill>
                  <a:schemeClr val="bg1"/>
                </a:solidFill>
                <a:latin typeface="+mn-ea"/>
              </a:rPr>
              <a:t>若多思觉人，念息法门治；</a:t>
            </a:r>
            <a:endParaRPr lang="en-US" altLang="zh-CN" sz="3600">
              <a:solidFill>
                <a:schemeClr val="bg1"/>
              </a:solidFill>
              <a:latin typeface="+mn-ea"/>
            </a:endParaRPr>
          </a:p>
          <a:p>
            <a:r>
              <a:rPr lang="zh-CN" altLang="en-US" sz="3600">
                <a:solidFill>
                  <a:schemeClr val="bg1"/>
                </a:solidFill>
                <a:latin typeface="+mn-ea"/>
              </a:rPr>
              <a:t>若多等分人，念佛法门治。</a:t>
            </a:r>
            <a:endParaRPr lang="en-US" altLang="zh-CN" sz="3600">
              <a:solidFill>
                <a:schemeClr val="bg1"/>
              </a:solidFill>
              <a:latin typeface="+mn-ea"/>
            </a:endParaRPr>
          </a:p>
          <a:p>
            <a:r>
              <a:rPr lang="zh-CN" altLang="en-US" sz="3600">
                <a:solidFill>
                  <a:schemeClr val="bg1"/>
                </a:solidFill>
                <a:latin typeface="+mn-ea"/>
              </a:rPr>
              <a:t>诸如是等种种病，种种法门治。</a:t>
            </a:r>
          </a:p>
        </p:txBody>
      </p:sp>
    </p:spTree>
    <p:extLst>
      <p:ext uri="{BB962C8B-B14F-4D97-AF65-F5344CB8AC3E}">
        <p14:creationId xmlns:p14="http://schemas.microsoft.com/office/powerpoint/2010/main" val="11649741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3E83D-4FB7-8DD6-5859-5FB5656BD46F}"/>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733C21FF-4479-979C-FD4D-4DA341F31D31}"/>
              </a:ext>
            </a:extLst>
          </p:cNvPr>
          <p:cNvSpPr>
            <a:spLocks noGrp="1" noChangeArrowheads="1"/>
          </p:cNvSpPr>
          <p:nvPr>
            <p:ph type="title"/>
          </p:nvPr>
        </p:nvSpPr>
        <p:spPr>
          <a:xfrm>
            <a:off x="465138" y="136525"/>
            <a:ext cx="8229600" cy="885825"/>
          </a:xfrm>
        </p:spPr>
        <p:txBody>
          <a:bodyPr/>
          <a:lstStyle/>
          <a:p>
            <a:r>
              <a:rPr lang="en-US" altLang="zh-CN">
                <a:solidFill>
                  <a:srgbClr val="FFFF00"/>
                </a:solidFill>
              </a:rPr>
              <a:t>《</a:t>
            </a:r>
            <a:r>
              <a:rPr lang="zh-CN" altLang="en-US">
                <a:solidFill>
                  <a:srgbClr val="FFFF00"/>
                </a:solidFill>
              </a:rPr>
              <a:t>呼吸法</a:t>
            </a:r>
            <a:r>
              <a:rPr lang="en-US" altLang="zh-CN">
                <a:solidFill>
                  <a:srgbClr val="FFFF00"/>
                </a:solidFill>
              </a:rPr>
              <a:t>》</a:t>
            </a:r>
            <a:endParaRPr lang="en-US" altLang="en-US">
              <a:solidFill>
                <a:srgbClr val="FFFF00"/>
              </a:solidFill>
            </a:endParaRPr>
          </a:p>
        </p:txBody>
      </p:sp>
      <p:sp>
        <p:nvSpPr>
          <p:cNvPr id="2" name="Content Placeholder 1">
            <a:extLst>
              <a:ext uri="{FF2B5EF4-FFF2-40B4-BE49-F238E27FC236}">
                <a16:creationId xmlns:a16="http://schemas.microsoft.com/office/drawing/2014/main" id="{2CBA8F30-125A-20AA-0D3E-B5C7ADB243DC}"/>
              </a:ext>
            </a:extLst>
          </p:cNvPr>
          <p:cNvSpPr>
            <a:spLocks noGrp="1"/>
          </p:cNvSpPr>
          <p:nvPr>
            <p:ph idx="1"/>
          </p:nvPr>
        </p:nvSpPr>
        <p:spPr>
          <a:xfrm>
            <a:off x="0" y="888522"/>
            <a:ext cx="9144000" cy="5548138"/>
          </a:xfrm>
        </p:spPr>
        <p:txBody>
          <a:bodyPr/>
          <a:lstStyle/>
          <a:p>
            <a:r>
              <a:rPr lang="zh-CN" altLang="en-US" sz="3600">
                <a:solidFill>
                  <a:schemeClr val="bg1"/>
                </a:solidFill>
                <a:latin typeface="+mn-ea"/>
              </a:rPr>
              <a:t>第一、计数：身心自然安住，专注于呼吸，从一至十之间用心来计数。如果或多或少，唯恐出现沉掉现象，因而以十为定数；再者，若将一数为二，将二数为一，则会变多、变少；如果呼气、吸气的计数时间紊乱（意为有时在呼气时计数，有时在吸气时计数），势必导致错乱。因此要避免这三种过失。</a:t>
            </a:r>
          </a:p>
        </p:txBody>
      </p:sp>
    </p:spTree>
    <p:extLst>
      <p:ext uri="{BB962C8B-B14F-4D97-AF65-F5344CB8AC3E}">
        <p14:creationId xmlns:p14="http://schemas.microsoft.com/office/powerpoint/2010/main" val="35612247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73BF9-7DD4-E95C-7D2E-BBB947595E36}"/>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792DED7E-C283-1D50-4618-E44FFFDE3E77}"/>
              </a:ext>
            </a:extLst>
          </p:cNvPr>
          <p:cNvSpPr>
            <a:spLocks noGrp="1" noChangeArrowheads="1"/>
          </p:cNvSpPr>
          <p:nvPr>
            <p:ph type="title"/>
          </p:nvPr>
        </p:nvSpPr>
        <p:spPr>
          <a:xfrm>
            <a:off x="465138" y="136525"/>
            <a:ext cx="8229600" cy="885825"/>
          </a:xfrm>
        </p:spPr>
        <p:txBody>
          <a:bodyPr/>
          <a:lstStyle/>
          <a:p>
            <a:r>
              <a:rPr lang="en-US" altLang="zh-CN">
                <a:solidFill>
                  <a:srgbClr val="FFFF00"/>
                </a:solidFill>
              </a:rPr>
              <a:t>《</a:t>
            </a:r>
            <a:r>
              <a:rPr lang="zh-CN" altLang="en-US">
                <a:solidFill>
                  <a:srgbClr val="FFFF00"/>
                </a:solidFill>
              </a:rPr>
              <a:t>呼吸法</a:t>
            </a:r>
            <a:r>
              <a:rPr lang="en-US" altLang="zh-CN">
                <a:solidFill>
                  <a:srgbClr val="FFFF00"/>
                </a:solidFill>
              </a:rPr>
              <a:t>》</a:t>
            </a:r>
            <a:endParaRPr lang="en-US" altLang="en-US">
              <a:solidFill>
                <a:srgbClr val="FFFF00"/>
              </a:solidFill>
            </a:endParaRPr>
          </a:p>
        </p:txBody>
      </p:sp>
      <p:sp>
        <p:nvSpPr>
          <p:cNvPr id="2" name="Content Placeholder 1">
            <a:extLst>
              <a:ext uri="{FF2B5EF4-FFF2-40B4-BE49-F238E27FC236}">
                <a16:creationId xmlns:a16="http://schemas.microsoft.com/office/drawing/2014/main" id="{6A5A0ACA-EC09-127F-0927-C633AF75A2CE}"/>
              </a:ext>
            </a:extLst>
          </p:cNvPr>
          <p:cNvSpPr>
            <a:spLocks noGrp="1"/>
          </p:cNvSpPr>
          <p:nvPr>
            <p:ph idx="1"/>
          </p:nvPr>
        </p:nvSpPr>
        <p:spPr>
          <a:xfrm>
            <a:off x="0" y="888522"/>
            <a:ext cx="9144000" cy="5548138"/>
          </a:xfrm>
        </p:spPr>
        <p:txBody>
          <a:bodyPr/>
          <a:lstStyle/>
          <a:p>
            <a:pPr marL="0" indent="0">
              <a:buNone/>
            </a:pPr>
            <a:r>
              <a:rPr lang="en-US" altLang="zh-CN" sz="2800">
                <a:solidFill>
                  <a:schemeClr val="bg1"/>
                </a:solidFill>
                <a:latin typeface="+mn-ea"/>
              </a:rPr>
              <a:t>• </a:t>
            </a:r>
            <a:r>
              <a:rPr lang="zh-CN" altLang="en-US" sz="2800">
                <a:solidFill>
                  <a:schemeClr val="bg1"/>
                </a:solidFill>
                <a:latin typeface="+mn-ea"/>
              </a:rPr>
              <a:t>第二，随行：吸气时观想从上喉行往足底之间，再从足底往外</a:t>
            </a:r>
            <a:r>
              <a:rPr lang="en-US" altLang="zh-CN" sz="2800">
                <a:solidFill>
                  <a:schemeClr val="bg1"/>
                </a:solidFill>
                <a:latin typeface="+mn-ea"/>
              </a:rPr>
              <a:t>6</a:t>
            </a:r>
            <a:r>
              <a:rPr lang="zh-CN" altLang="en-US" sz="2800">
                <a:solidFill>
                  <a:schemeClr val="bg1"/>
                </a:solidFill>
                <a:latin typeface="+mn-ea"/>
              </a:rPr>
              <a:t>尺左右或</a:t>
            </a:r>
            <a:r>
              <a:rPr lang="en-US" altLang="zh-CN" sz="2800">
                <a:solidFill>
                  <a:schemeClr val="bg1"/>
                </a:solidFill>
                <a:latin typeface="+mn-ea"/>
              </a:rPr>
              <a:t>24</a:t>
            </a:r>
            <a:r>
              <a:rPr lang="zh-CN" altLang="en-US" sz="2800">
                <a:solidFill>
                  <a:schemeClr val="bg1"/>
                </a:solidFill>
                <a:latin typeface="+mn-ea"/>
              </a:rPr>
              <a:t>公分左右之处。呼气时，观想从足底至鼻孔，再从鼻孔向外行</a:t>
            </a:r>
            <a:r>
              <a:rPr lang="en-US" altLang="zh-CN" sz="2800">
                <a:solidFill>
                  <a:schemeClr val="bg1"/>
                </a:solidFill>
                <a:latin typeface="+mn-ea"/>
              </a:rPr>
              <a:t>6</a:t>
            </a:r>
            <a:r>
              <a:rPr lang="zh-CN" altLang="en-US" sz="2800">
                <a:solidFill>
                  <a:schemeClr val="bg1"/>
                </a:solidFill>
                <a:latin typeface="+mn-ea"/>
              </a:rPr>
              <a:t>尺左右或</a:t>
            </a:r>
            <a:r>
              <a:rPr lang="en-US" altLang="zh-CN" sz="2800">
                <a:solidFill>
                  <a:schemeClr val="bg1"/>
                </a:solidFill>
                <a:latin typeface="+mn-ea"/>
              </a:rPr>
              <a:t>24</a:t>
            </a:r>
            <a:r>
              <a:rPr lang="zh-CN" altLang="en-US" sz="2800">
                <a:solidFill>
                  <a:schemeClr val="bg1"/>
                </a:solidFill>
                <a:latin typeface="+mn-ea"/>
              </a:rPr>
              <a:t>公分左右之处。</a:t>
            </a:r>
          </a:p>
          <a:p>
            <a:pPr marL="0" indent="0">
              <a:buNone/>
            </a:pPr>
            <a:r>
              <a:rPr lang="en-US" altLang="zh-CN" sz="2800">
                <a:solidFill>
                  <a:schemeClr val="bg1"/>
                </a:solidFill>
                <a:latin typeface="+mn-ea"/>
              </a:rPr>
              <a:t>• </a:t>
            </a:r>
            <a:r>
              <a:rPr lang="zh-CN" altLang="en-US" sz="2800">
                <a:solidFill>
                  <a:schemeClr val="bg1"/>
                </a:solidFill>
                <a:latin typeface="+mn-ea"/>
              </a:rPr>
              <a:t>第三、安止：气像珠宝于手中一样安住于从鼻尖至足底之间并观察其遍处方对身的影响。</a:t>
            </a:r>
          </a:p>
          <a:p>
            <a:pPr marL="0" indent="0">
              <a:buNone/>
            </a:pPr>
            <a:r>
              <a:rPr lang="en-US" altLang="zh-CN" sz="2800">
                <a:solidFill>
                  <a:schemeClr val="bg1"/>
                </a:solidFill>
                <a:latin typeface="+mn-ea"/>
              </a:rPr>
              <a:t>• </a:t>
            </a:r>
            <a:r>
              <a:rPr lang="zh-CN" altLang="en-US" sz="2800">
                <a:solidFill>
                  <a:schemeClr val="bg1"/>
                </a:solidFill>
                <a:latin typeface="+mn-ea"/>
              </a:rPr>
              <a:t>第四、观察：所观察的对象是风，风是由八尘聚合的物质。能观察的有境智慧也无非是心与心所，由此可知，实际上就是观察五蕴。</a:t>
            </a:r>
          </a:p>
          <a:p>
            <a:pPr marL="0" indent="0">
              <a:buNone/>
            </a:pPr>
            <a:r>
              <a:rPr lang="en-US" altLang="zh-CN" sz="2800">
                <a:solidFill>
                  <a:schemeClr val="bg1"/>
                </a:solidFill>
                <a:latin typeface="+mn-ea"/>
              </a:rPr>
              <a:t>• </a:t>
            </a:r>
            <a:r>
              <a:rPr lang="zh-CN" altLang="en-US" sz="2800">
                <a:solidFill>
                  <a:schemeClr val="bg1"/>
                </a:solidFill>
                <a:latin typeface="+mn-ea"/>
              </a:rPr>
              <a:t>第五、转移：缘风的心从暖位到世法位置之间随处转移</a:t>
            </a:r>
          </a:p>
          <a:p>
            <a:pPr marL="0" indent="0">
              <a:buNone/>
            </a:pPr>
            <a:r>
              <a:rPr lang="en-US" altLang="zh-CN" sz="2800">
                <a:solidFill>
                  <a:schemeClr val="bg1"/>
                </a:solidFill>
                <a:latin typeface="+mn-ea"/>
              </a:rPr>
              <a:t>• </a:t>
            </a:r>
            <a:r>
              <a:rPr lang="zh-CN" altLang="en-US" sz="2800">
                <a:solidFill>
                  <a:schemeClr val="bg1"/>
                </a:solidFill>
                <a:latin typeface="+mn-ea"/>
              </a:rPr>
              <a:t>第六、通达：进入见道与修道。</a:t>
            </a:r>
          </a:p>
        </p:txBody>
      </p:sp>
    </p:spTree>
    <p:extLst>
      <p:ext uri="{BB962C8B-B14F-4D97-AF65-F5344CB8AC3E}">
        <p14:creationId xmlns:p14="http://schemas.microsoft.com/office/powerpoint/2010/main" val="27083138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E86E3-C1B6-6595-D6A2-2CC1E7C10785}"/>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BA633D32-4DFA-2AD6-8982-A6F2E29EBC3B}"/>
              </a:ext>
            </a:extLst>
          </p:cNvPr>
          <p:cNvSpPr>
            <a:spLocks noGrp="1" noChangeArrowheads="1"/>
          </p:cNvSpPr>
          <p:nvPr>
            <p:ph type="title"/>
          </p:nvPr>
        </p:nvSpPr>
        <p:spPr>
          <a:xfrm>
            <a:off x="465138" y="136525"/>
            <a:ext cx="8229600" cy="885825"/>
          </a:xfrm>
        </p:spPr>
        <p:txBody>
          <a:bodyPr/>
          <a:lstStyle/>
          <a:p>
            <a:r>
              <a:rPr lang="en-US" altLang="zh-CN">
                <a:solidFill>
                  <a:srgbClr val="FFFF00"/>
                </a:solidFill>
              </a:rPr>
              <a:t>《</a:t>
            </a:r>
            <a:r>
              <a:rPr lang="zh-CN" altLang="en-US">
                <a:solidFill>
                  <a:srgbClr val="FFFF00"/>
                </a:solidFill>
              </a:rPr>
              <a:t>四念住之身念住</a:t>
            </a:r>
            <a:r>
              <a:rPr lang="en-US" altLang="zh-CN">
                <a:solidFill>
                  <a:srgbClr val="FFFF00"/>
                </a:solidFill>
              </a:rPr>
              <a:t>》</a:t>
            </a:r>
            <a:endParaRPr lang="en-US" altLang="en-US">
              <a:solidFill>
                <a:srgbClr val="FFFF00"/>
              </a:solidFill>
            </a:endParaRPr>
          </a:p>
        </p:txBody>
      </p:sp>
      <p:pic>
        <p:nvPicPr>
          <p:cNvPr id="4" name="Content Placeholder 3">
            <a:extLst>
              <a:ext uri="{FF2B5EF4-FFF2-40B4-BE49-F238E27FC236}">
                <a16:creationId xmlns:a16="http://schemas.microsoft.com/office/drawing/2014/main" id="{A90BC7DB-13B0-ABE8-1444-F8D0159024E0}"/>
              </a:ext>
            </a:extLst>
          </p:cNvPr>
          <p:cNvPicPr>
            <a:picLocks noGrp="1" noChangeAspect="1"/>
          </p:cNvPicPr>
          <p:nvPr>
            <p:ph idx="1"/>
          </p:nvPr>
        </p:nvPicPr>
        <p:blipFill>
          <a:blip r:embed="rId3"/>
          <a:stretch>
            <a:fillRect/>
          </a:stretch>
        </p:blipFill>
        <p:spPr>
          <a:xfrm>
            <a:off x="146790" y="2054571"/>
            <a:ext cx="8850419" cy="2748857"/>
          </a:xfrm>
          <a:prstGeom prst="rect">
            <a:avLst/>
          </a:prstGeom>
        </p:spPr>
      </p:pic>
    </p:spTree>
    <p:extLst>
      <p:ext uri="{BB962C8B-B14F-4D97-AF65-F5344CB8AC3E}">
        <p14:creationId xmlns:p14="http://schemas.microsoft.com/office/powerpoint/2010/main" val="31653439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B44A8-5337-DEC4-DCD0-7FCCF12DF104}"/>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0221BFEF-22D1-8C7F-ABC3-535C17F8227D}"/>
              </a:ext>
            </a:extLst>
          </p:cNvPr>
          <p:cNvSpPr>
            <a:spLocks noGrp="1" noChangeArrowheads="1"/>
          </p:cNvSpPr>
          <p:nvPr>
            <p:ph type="title"/>
          </p:nvPr>
        </p:nvSpPr>
        <p:spPr>
          <a:xfrm>
            <a:off x="465138" y="136525"/>
            <a:ext cx="8229600" cy="885825"/>
          </a:xfrm>
        </p:spPr>
        <p:txBody>
          <a:bodyPr/>
          <a:lstStyle/>
          <a:p>
            <a:r>
              <a:rPr lang="en-US" altLang="zh-CN">
                <a:solidFill>
                  <a:srgbClr val="FFFF00"/>
                </a:solidFill>
              </a:rPr>
              <a:t>《</a:t>
            </a:r>
            <a:r>
              <a:rPr lang="zh-CN" altLang="en-US">
                <a:solidFill>
                  <a:srgbClr val="FFFF00"/>
                </a:solidFill>
              </a:rPr>
              <a:t>大念处经</a:t>
            </a:r>
            <a:r>
              <a:rPr lang="en-US" altLang="zh-CN">
                <a:solidFill>
                  <a:srgbClr val="FFFF00"/>
                </a:solidFill>
              </a:rPr>
              <a:t>》</a:t>
            </a:r>
            <a:endParaRPr lang="en-US" altLang="en-US">
              <a:solidFill>
                <a:srgbClr val="FFFF00"/>
              </a:solidFill>
            </a:endParaRPr>
          </a:p>
        </p:txBody>
      </p:sp>
      <p:pic>
        <p:nvPicPr>
          <p:cNvPr id="3" name="Content Placeholder 2">
            <a:extLst>
              <a:ext uri="{FF2B5EF4-FFF2-40B4-BE49-F238E27FC236}">
                <a16:creationId xmlns:a16="http://schemas.microsoft.com/office/drawing/2014/main" id="{06A781A5-FE01-656C-75A9-B4E7B6862063}"/>
              </a:ext>
            </a:extLst>
          </p:cNvPr>
          <p:cNvPicPr>
            <a:picLocks noGrp="1" noChangeAspect="1"/>
          </p:cNvPicPr>
          <p:nvPr>
            <p:ph idx="1"/>
          </p:nvPr>
        </p:nvPicPr>
        <p:blipFill>
          <a:blip r:embed="rId3"/>
          <a:stretch>
            <a:fillRect/>
          </a:stretch>
        </p:blipFill>
        <p:spPr>
          <a:xfrm>
            <a:off x="667377" y="2141108"/>
            <a:ext cx="7513971" cy="2575783"/>
          </a:xfrm>
          <a:prstGeom prst="rect">
            <a:avLst/>
          </a:prstGeom>
        </p:spPr>
      </p:pic>
    </p:spTree>
    <p:extLst>
      <p:ext uri="{BB962C8B-B14F-4D97-AF65-F5344CB8AC3E}">
        <p14:creationId xmlns:p14="http://schemas.microsoft.com/office/powerpoint/2010/main" val="7711083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A72F4-7808-0C6F-BF64-2EFC05BD178D}"/>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D2EB3A92-22FA-7D81-E8FA-8C8ACF6333FC}"/>
              </a:ext>
            </a:extLst>
          </p:cNvPr>
          <p:cNvSpPr>
            <a:spLocks noGrp="1" noChangeArrowheads="1"/>
          </p:cNvSpPr>
          <p:nvPr>
            <p:ph type="title"/>
          </p:nvPr>
        </p:nvSpPr>
        <p:spPr>
          <a:xfrm>
            <a:off x="465138" y="136525"/>
            <a:ext cx="8229600" cy="885825"/>
          </a:xfrm>
        </p:spPr>
        <p:txBody>
          <a:bodyPr/>
          <a:lstStyle/>
          <a:p>
            <a:r>
              <a:rPr lang="en-US" altLang="zh-CN">
                <a:solidFill>
                  <a:srgbClr val="FFFF00"/>
                </a:solidFill>
              </a:rPr>
              <a:t>《</a:t>
            </a:r>
            <a:r>
              <a:rPr lang="zh-CN" altLang="en-US">
                <a:solidFill>
                  <a:srgbClr val="FFFF00"/>
                </a:solidFill>
              </a:rPr>
              <a:t>大念处经</a:t>
            </a:r>
            <a:r>
              <a:rPr lang="en-US" altLang="zh-CN">
                <a:solidFill>
                  <a:srgbClr val="FFFF00"/>
                </a:solidFill>
              </a:rPr>
              <a:t>》</a:t>
            </a:r>
            <a:endParaRPr lang="en-US" altLang="en-US">
              <a:solidFill>
                <a:srgbClr val="FFFF00"/>
              </a:solidFill>
            </a:endParaRPr>
          </a:p>
        </p:txBody>
      </p:sp>
      <p:pic>
        <p:nvPicPr>
          <p:cNvPr id="4" name="Content Placeholder 3">
            <a:extLst>
              <a:ext uri="{FF2B5EF4-FFF2-40B4-BE49-F238E27FC236}">
                <a16:creationId xmlns:a16="http://schemas.microsoft.com/office/drawing/2014/main" id="{5AE3A106-6C24-211B-17E1-26193A2E2BC8}"/>
              </a:ext>
            </a:extLst>
          </p:cNvPr>
          <p:cNvPicPr>
            <a:picLocks noGrp="1" noChangeAspect="1"/>
          </p:cNvPicPr>
          <p:nvPr>
            <p:ph idx="1"/>
          </p:nvPr>
        </p:nvPicPr>
        <p:blipFill>
          <a:blip r:embed="rId3"/>
          <a:stretch>
            <a:fillRect/>
          </a:stretch>
        </p:blipFill>
        <p:spPr>
          <a:xfrm>
            <a:off x="882648" y="2224897"/>
            <a:ext cx="7369179" cy="3284505"/>
          </a:xfrm>
          <a:prstGeom prst="rect">
            <a:avLst/>
          </a:prstGeom>
        </p:spPr>
      </p:pic>
    </p:spTree>
    <p:extLst>
      <p:ext uri="{BB962C8B-B14F-4D97-AF65-F5344CB8AC3E}">
        <p14:creationId xmlns:p14="http://schemas.microsoft.com/office/powerpoint/2010/main" val="34128609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2D62D-A392-3A63-1948-3FD8854A698E}"/>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3CC48905-8A57-2D28-4ACD-9A1A61072C07}"/>
              </a:ext>
            </a:extLst>
          </p:cNvPr>
          <p:cNvSpPr>
            <a:spLocks noGrp="1" noChangeArrowheads="1"/>
          </p:cNvSpPr>
          <p:nvPr>
            <p:ph type="title"/>
          </p:nvPr>
        </p:nvSpPr>
        <p:spPr>
          <a:xfrm>
            <a:off x="465138" y="136525"/>
            <a:ext cx="8229600" cy="885825"/>
          </a:xfrm>
        </p:spPr>
        <p:txBody>
          <a:bodyPr/>
          <a:lstStyle/>
          <a:p>
            <a:r>
              <a:rPr lang="en-US" altLang="zh-CN">
                <a:solidFill>
                  <a:srgbClr val="FFFF00"/>
                </a:solidFill>
              </a:rPr>
              <a:t>《</a:t>
            </a:r>
            <a:r>
              <a:rPr lang="zh-CN" altLang="en-US">
                <a:solidFill>
                  <a:srgbClr val="FFFF00"/>
                </a:solidFill>
              </a:rPr>
              <a:t>大念处经</a:t>
            </a:r>
            <a:r>
              <a:rPr lang="en-US" altLang="zh-CN">
                <a:solidFill>
                  <a:srgbClr val="FFFF00"/>
                </a:solidFill>
              </a:rPr>
              <a:t>》</a:t>
            </a:r>
            <a:endParaRPr lang="en-US" altLang="en-US">
              <a:solidFill>
                <a:srgbClr val="FFFF00"/>
              </a:solidFill>
            </a:endParaRPr>
          </a:p>
        </p:txBody>
      </p:sp>
      <p:sp>
        <p:nvSpPr>
          <p:cNvPr id="2" name="Content Placeholder 1">
            <a:extLst>
              <a:ext uri="{FF2B5EF4-FFF2-40B4-BE49-F238E27FC236}">
                <a16:creationId xmlns:a16="http://schemas.microsoft.com/office/drawing/2014/main" id="{8F75A609-4B1B-C595-E698-F7F69DCB91C8}"/>
              </a:ext>
            </a:extLst>
          </p:cNvPr>
          <p:cNvSpPr>
            <a:spLocks noGrp="1"/>
          </p:cNvSpPr>
          <p:nvPr>
            <p:ph idx="1"/>
          </p:nvPr>
        </p:nvSpPr>
        <p:spPr>
          <a:xfrm>
            <a:off x="142875" y="876300"/>
            <a:ext cx="9001125" cy="5845175"/>
          </a:xfrm>
        </p:spPr>
        <p:txBody>
          <a:bodyPr/>
          <a:lstStyle/>
          <a:p>
            <a:pPr marL="0" indent="0">
              <a:buNone/>
            </a:pPr>
            <a:r>
              <a:rPr lang="zh-CN" altLang="en-US" sz="2800">
                <a:solidFill>
                  <a:schemeClr val="bg1"/>
                </a:solidFill>
              </a:rPr>
              <a:t>诸比丘！于此，比丘在森林、在树下、在空闲处而结跏趺坐身正直，思念现前。彼正念而入息，正念而出息，</a:t>
            </a:r>
          </a:p>
          <a:p>
            <a:pPr marL="0" indent="0">
              <a:buNone/>
            </a:pPr>
            <a:r>
              <a:rPr lang="zh-CN" altLang="en-US" sz="2800">
                <a:solidFill>
                  <a:schemeClr val="bg1"/>
                </a:solidFill>
              </a:rPr>
              <a:t>或长入息，而知：“我在长入息。”</a:t>
            </a:r>
          </a:p>
          <a:p>
            <a:pPr marL="0" indent="0">
              <a:buNone/>
            </a:pPr>
            <a:r>
              <a:rPr lang="zh-CN" altLang="en-US" sz="2800">
                <a:solidFill>
                  <a:schemeClr val="bg1"/>
                </a:solidFill>
              </a:rPr>
              <a:t>又长出息者，知：“我在长出息。”</a:t>
            </a:r>
          </a:p>
          <a:p>
            <a:pPr marL="0" indent="0">
              <a:buNone/>
            </a:pPr>
            <a:r>
              <a:rPr lang="zh-CN" altLang="en-US" sz="2800">
                <a:solidFill>
                  <a:schemeClr val="bg1"/>
                </a:solidFill>
              </a:rPr>
              <a:t>又短入息，如：“我在短入息。”</a:t>
            </a:r>
          </a:p>
          <a:p>
            <a:pPr marL="0" indent="0">
              <a:buNone/>
            </a:pPr>
            <a:r>
              <a:rPr lang="zh-CN" altLang="en-US" sz="2800">
                <a:solidFill>
                  <a:schemeClr val="bg1"/>
                </a:solidFill>
              </a:rPr>
              <a:t>又短出息者，如：“我在短出息。”</a:t>
            </a:r>
          </a:p>
          <a:p>
            <a:pPr marL="0" indent="0">
              <a:buNone/>
            </a:pPr>
            <a:r>
              <a:rPr lang="zh-CN" altLang="en-US" sz="2800">
                <a:solidFill>
                  <a:schemeClr val="bg1"/>
                </a:solidFill>
              </a:rPr>
              <a:t>修习：“我觉知全身而入息。”</a:t>
            </a:r>
          </a:p>
          <a:p>
            <a:pPr marL="0" indent="0">
              <a:buNone/>
            </a:pPr>
            <a:r>
              <a:rPr lang="zh-CN" altLang="en-US" sz="2800">
                <a:solidFill>
                  <a:schemeClr val="bg1"/>
                </a:solidFill>
              </a:rPr>
              <a:t>修习：“我觉知全身而出息。”</a:t>
            </a:r>
          </a:p>
          <a:p>
            <a:pPr marL="0" indent="0">
              <a:buNone/>
            </a:pPr>
            <a:r>
              <a:rPr lang="zh-CN" altLang="en-US" sz="2800">
                <a:solidFill>
                  <a:schemeClr val="bg1"/>
                </a:solidFill>
              </a:rPr>
              <a:t>修习：“我止身行而入息。”</a:t>
            </a:r>
            <a:endParaRPr lang="en-US" altLang="zh-CN" sz="2800">
              <a:solidFill>
                <a:schemeClr val="bg1"/>
              </a:solidFill>
            </a:endParaRPr>
          </a:p>
          <a:p>
            <a:pPr marL="0" indent="0">
              <a:buNone/>
            </a:pPr>
            <a:r>
              <a:rPr lang="zh-CN" altLang="en-US" sz="2800">
                <a:solidFill>
                  <a:schemeClr val="bg1"/>
                </a:solidFill>
              </a:rPr>
              <a:t>修习：“我止身行而出息。”</a:t>
            </a:r>
            <a:endParaRPr lang="en-US" sz="2800">
              <a:solidFill>
                <a:schemeClr val="bg1"/>
              </a:solidFill>
            </a:endParaRPr>
          </a:p>
          <a:p>
            <a:pPr marL="0" indent="0">
              <a:buNone/>
            </a:pPr>
            <a:endParaRPr lang="zh-CN" altLang="en-US">
              <a:solidFill>
                <a:schemeClr val="bg1"/>
              </a:solidFill>
            </a:endParaRPr>
          </a:p>
          <a:p>
            <a:endParaRPr lang="zh-CN" altLang="en-US"/>
          </a:p>
          <a:p>
            <a:r>
              <a:rPr lang="zh-CN" altLang="en-US"/>
              <a:t>修习：“我止身行而出息。”</a:t>
            </a:r>
            <a:endParaRPr lang="en-US"/>
          </a:p>
        </p:txBody>
      </p:sp>
    </p:spTree>
    <p:extLst>
      <p:ext uri="{BB962C8B-B14F-4D97-AF65-F5344CB8AC3E}">
        <p14:creationId xmlns:p14="http://schemas.microsoft.com/office/powerpoint/2010/main" val="22967905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CEBAD-DCE8-3F6E-9BC0-BF1DBA10D435}"/>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3DAA03AD-97B3-963E-F6C2-9DEB8F479CD5}"/>
              </a:ext>
            </a:extLst>
          </p:cNvPr>
          <p:cNvSpPr>
            <a:spLocks noGrp="1" noChangeArrowheads="1"/>
          </p:cNvSpPr>
          <p:nvPr>
            <p:ph type="title"/>
          </p:nvPr>
        </p:nvSpPr>
        <p:spPr>
          <a:xfrm>
            <a:off x="465138" y="136525"/>
            <a:ext cx="8229600" cy="885825"/>
          </a:xfrm>
        </p:spPr>
        <p:txBody>
          <a:bodyPr/>
          <a:lstStyle/>
          <a:p>
            <a:r>
              <a:rPr lang="en-US" altLang="zh-CN">
                <a:solidFill>
                  <a:srgbClr val="FFFF00"/>
                </a:solidFill>
              </a:rPr>
              <a:t>《</a:t>
            </a:r>
            <a:r>
              <a:rPr lang="zh-CN" altLang="en-US">
                <a:solidFill>
                  <a:srgbClr val="FFFF00"/>
                </a:solidFill>
              </a:rPr>
              <a:t>大宝积经</a:t>
            </a:r>
            <a:r>
              <a:rPr lang="en-US" altLang="zh-CN">
                <a:solidFill>
                  <a:srgbClr val="FFFF00"/>
                </a:solidFill>
              </a:rPr>
              <a:t>》</a:t>
            </a:r>
            <a:endParaRPr lang="en-US" altLang="en-US">
              <a:solidFill>
                <a:srgbClr val="FFFF00"/>
              </a:solidFill>
            </a:endParaRPr>
          </a:p>
        </p:txBody>
      </p:sp>
      <p:sp>
        <p:nvSpPr>
          <p:cNvPr id="2" name="Content Placeholder 1">
            <a:extLst>
              <a:ext uri="{FF2B5EF4-FFF2-40B4-BE49-F238E27FC236}">
                <a16:creationId xmlns:a16="http://schemas.microsoft.com/office/drawing/2014/main" id="{9D455B39-0A9C-7DD2-A132-B809AB5836E6}"/>
              </a:ext>
            </a:extLst>
          </p:cNvPr>
          <p:cNvSpPr>
            <a:spLocks noGrp="1"/>
          </p:cNvSpPr>
          <p:nvPr>
            <p:ph idx="1"/>
          </p:nvPr>
        </p:nvSpPr>
        <p:spPr>
          <a:xfrm>
            <a:off x="142875" y="876300"/>
            <a:ext cx="8782049" cy="5845175"/>
          </a:xfrm>
        </p:spPr>
        <p:txBody>
          <a:bodyPr/>
          <a:lstStyle/>
          <a:p>
            <a:r>
              <a:rPr lang="zh-CN" altLang="en-US">
                <a:solidFill>
                  <a:schemeClr val="bg1"/>
                </a:solidFill>
              </a:rPr>
              <a:t>下周学</a:t>
            </a:r>
            <a:endParaRPr lang="en-US">
              <a:solidFill>
                <a:schemeClr val="bg1"/>
              </a:solidFill>
            </a:endParaRPr>
          </a:p>
        </p:txBody>
      </p:sp>
    </p:spTree>
    <p:extLst>
      <p:ext uri="{BB962C8B-B14F-4D97-AF65-F5344CB8AC3E}">
        <p14:creationId xmlns:p14="http://schemas.microsoft.com/office/powerpoint/2010/main" val="16761635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8F0FF-7F09-341A-4836-F2A54DE6EE0B}"/>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9030DF38-2E49-D78D-B926-2FA9A2A22E8B}"/>
              </a:ext>
            </a:extLst>
          </p:cNvPr>
          <p:cNvSpPr>
            <a:spLocks noGrp="1" noChangeArrowheads="1"/>
          </p:cNvSpPr>
          <p:nvPr>
            <p:ph type="title"/>
          </p:nvPr>
        </p:nvSpPr>
        <p:spPr>
          <a:xfrm>
            <a:off x="465138" y="136525"/>
            <a:ext cx="8229600" cy="885825"/>
          </a:xfrm>
        </p:spPr>
        <p:txBody>
          <a:bodyPr/>
          <a:lstStyle/>
          <a:p>
            <a:r>
              <a:rPr lang="zh-CN" altLang="en-US">
                <a:solidFill>
                  <a:srgbClr val="FFFF00"/>
                </a:solidFill>
              </a:rPr>
              <a:t>思考题</a:t>
            </a:r>
            <a:r>
              <a:rPr lang="en-US" altLang="zh-CN">
                <a:solidFill>
                  <a:srgbClr val="FFFF00"/>
                </a:solidFill>
              </a:rPr>
              <a:t>1</a:t>
            </a:r>
            <a:endParaRPr lang="en-US" altLang="en-US">
              <a:solidFill>
                <a:srgbClr val="FFFF00"/>
              </a:solidFill>
            </a:endParaRPr>
          </a:p>
        </p:txBody>
      </p:sp>
      <p:sp>
        <p:nvSpPr>
          <p:cNvPr id="2" name="Content Placeholder 1">
            <a:extLst>
              <a:ext uri="{FF2B5EF4-FFF2-40B4-BE49-F238E27FC236}">
                <a16:creationId xmlns:a16="http://schemas.microsoft.com/office/drawing/2014/main" id="{8B2986F8-1864-871A-10D5-BDC65AAAA8CD}"/>
              </a:ext>
            </a:extLst>
          </p:cNvPr>
          <p:cNvSpPr>
            <a:spLocks noGrp="1"/>
          </p:cNvSpPr>
          <p:nvPr>
            <p:ph idx="1"/>
          </p:nvPr>
        </p:nvSpPr>
        <p:spPr>
          <a:xfrm>
            <a:off x="143434" y="1022350"/>
            <a:ext cx="8928847" cy="5414309"/>
          </a:xfrm>
        </p:spPr>
        <p:txBody>
          <a:bodyPr/>
          <a:lstStyle/>
          <a:p>
            <a:pPr marL="514350" indent="-514350">
              <a:buFont typeface="+mj-lt"/>
              <a:buAutoNum type="arabicPeriod"/>
            </a:pPr>
            <a:r>
              <a:rPr lang="zh-CN" altLang="en-US" sz="3600">
                <a:solidFill>
                  <a:schemeClr val="bg1"/>
                </a:solidFill>
              </a:rPr>
              <a:t>闻思要守戒吗？</a:t>
            </a:r>
            <a:endParaRPr lang="en-US" altLang="zh-CN" sz="3600">
              <a:solidFill>
                <a:schemeClr val="bg1"/>
              </a:solidFill>
            </a:endParaRPr>
          </a:p>
          <a:p>
            <a:pPr marL="514350" indent="-514350">
              <a:buFont typeface="+mj-lt"/>
              <a:buAutoNum type="arabicPeriod"/>
            </a:pPr>
            <a:r>
              <a:rPr lang="zh-CN" altLang="en-US" sz="3600">
                <a:solidFill>
                  <a:schemeClr val="bg1"/>
                </a:solidFill>
              </a:rPr>
              <a:t>四念住和四法印的关系说明</a:t>
            </a:r>
            <a:endParaRPr lang="en-US" altLang="zh-CN" sz="3600">
              <a:solidFill>
                <a:schemeClr val="bg1"/>
              </a:solidFill>
            </a:endParaRPr>
          </a:p>
          <a:p>
            <a:pPr marL="514350" indent="-514350">
              <a:buFont typeface="+mj-lt"/>
              <a:buAutoNum type="arabicPeriod"/>
            </a:pPr>
            <a:r>
              <a:rPr lang="zh-CN" altLang="en-US" sz="3600">
                <a:solidFill>
                  <a:schemeClr val="bg1"/>
                </a:solidFill>
              </a:rPr>
              <a:t>请说明三种智慧</a:t>
            </a:r>
            <a:endParaRPr lang="en-US" altLang="zh-CN" sz="3600">
              <a:solidFill>
                <a:schemeClr val="bg1"/>
              </a:solidFill>
            </a:endParaRPr>
          </a:p>
          <a:p>
            <a:pPr marL="514350" indent="-514350">
              <a:buFont typeface="+mj-lt"/>
              <a:buAutoNum type="arabicPeriod"/>
            </a:pPr>
            <a:r>
              <a:rPr lang="zh-CN" altLang="en-US" sz="3600">
                <a:solidFill>
                  <a:schemeClr val="bg1"/>
                </a:solidFill>
                <a:latin typeface="+mn-ea"/>
              </a:rPr>
              <a:t>法门如何治病？</a:t>
            </a:r>
            <a:endParaRPr lang="en-US" altLang="zh-CN" sz="3600">
              <a:solidFill>
                <a:schemeClr val="bg1"/>
              </a:solidFill>
              <a:latin typeface="+mn-ea"/>
            </a:endParaRPr>
          </a:p>
          <a:p>
            <a:pPr marL="514350" indent="-514350">
              <a:buFont typeface="+mj-lt"/>
              <a:buAutoNum type="arabicPeriod"/>
            </a:pPr>
            <a:r>
              <a:rPr lang="en-US" altLang="zh-CN" sz="3600">
                <a:solidFill>
                  <a:schemeClr val="bg1"/>
                </a:solidFill>
              </a:rPr>
              <a:t>《</a:t>
            </a:r>
            <a:r>
              <a:rPr lang="zh-CN" altLang="en-US" sz="3600">
                <a:solidFill>
                  <a:schemeClr val="bg1"/>
                </a:solidFill>
              </a:rPr>
              <a:t>呼吸法</a:t>
            </a:r>
            <a:r>
              <a:rPr lang="en-US" altLang="zh-CN" sz="3600">
                <a:solidFill>
                  <a:schemeClr val="bg1"/>
                </a:solidFill>
              </a:rPr>
              <a:t>》</a:t>
            </a:r>
            <a:r>
              <a:rPr lang="zh-CN" altLang="en-US" sz="3600">
                <a:solidFill>
                  <a:schemeClr val="bg1"/>
                </a:solidFill>
              </a:rPr>
              <a:t>是道谛修行方法吗？</a:t>
            </a:r>
            <a:endParaRPr lang="en-US" altLang="zh-CN" sz="3600">
              <a:solidFill>
                <a:schemeClr val="bg1"/>
              </a:solidFill>
            </a:endParaRPr>
          </a:p>
          <a:p>
            <a:pPr marL="514350" indent="-514350">
              <a:buFont typeface="+mj-lt"/>
              <a:buAutoNum type="arabicPeriod"/>
            </a:pPr>
            <a:r>
              <a:rPr lang="en-US" altLang="zh-CN" sz="3600">
                <a:solidFill>
                  <a:schemeClr val="bg1"/>
                </a:solidFill>
              </a:rPr>
              <a:t>《</a:t>
            </a:r>
            <a:r>
              <a:rPr lang="zh-CN" altLang="en-US" sz="3600">
                <a:solidFill>
                  <a:schemeClr val="bg1"/>
                </a:solidFill>
              </a:rPr>
              <a:t>俱舍论</a:t>
            </a:r>
            <a:r>
              <a:rPr lang="en-US" altLang="zh-CN" sz="3600">
                <a:solidFill>
                  <a:schemeClr val="bg1"/>
                </a:solidFill>
              </a:rPr>
              <a:t>》</a:t>
            </a:r>
            <a:r>
              <a:rPr lang="zh-CN" altLang="en-US" sz="3600">
                <a:solidFill>
                  <a:schemeClr val="bg1"/>
                </a:solidFill>
              </a:rPr>
              <a:t>是小乘，我们要学吗？</a:t>
            </a:r>
            <a:endParaRPr lang="en-US" altLang="zh-CN" sz="3600">
              <a:solidFill>
                <a:schemeClr val="bg1"/>
              </a:solidFill>
            </a:endParaRPr>
          </a:p>
          <a:p>
            <a:pPr marL="514350" indent="-514350">
              <a:buFont typeface="+mj-lt"/>
              <a:buAutoNum type="arabicPeriod"/>
            </a:pPr>
            <a:r>
              <a:rPr lang="en-US" altLang="zh-CN" sz="3600">
                <a:solidFill>
                  <a:schemeClr val="bg1"/>
                </a:solidFill>
              </a:rPr>
              <a:t>《</a:t>
            </a:r>
            <a:r>
              <a:rPr lang="zh-CN" altLang="en-US" sz="3600">
                <a:solidFill>
                  <a:schemeClr val="bg1"/>
                </a:solidFill>
              </a:rPr>
              <a:t>道谛</a:t>
            </a:r>
            <a:r>
              <a:rPr lang="en-US" altLang="zh-CN" sz="3600">
                <a:solidFill>
                  <a:schemeClr val="bg1"/>
                </a:solidFill>
              </a:rPr>
              <a:t>》</a:t>
            </a:r>
            <a:r>
              <a:rPr lang="zh-CN" altLang="en-US" sz="3600">
                <a:solidFill>
                  <a:schemeClr val="bg1"/>
                </a:solidFill>
              </a:rPr>
              <a:t>和</a:t>
            </a:r>
            <a:r>
              <a:rPr lang="en-US" altLang="zh-CN" sz="3600">
                <a:solidFill>
                  <a:schemeClr val="bg1"/>
                </a:solidFill>
              </a:rPr>
              <a:t>《</a:t>
            </a:r>
            <a:r>
              <a:rPr lang="zh-CN" altLang="en-US" sz="3600">
                <a:solidFill>
                  <a:schemeClr val="bg1"/>
                </a:solidFill>
              </a:rPr>
              <a:t>俱舍论</a:t>
            </a:r>
            <a:r>
              <a:rPr lang="en-US" altLang="zh-CN" sz="3600">
                <a:solidFill>
                  <a:schemeClr val="bg1"/>
                </a:solidFill>
              </a:rPr>
              <a:t>》</a:t>
            </a:r>
            <a:r>
              <a:rPr lang="zh-CN" altLang="en-US" sz="3600">
                <a:solidFill>
                  <a:schemeClr val="bg1"/>
                </a:solidFill>
              </a:rPr>
              <a:t>的关系？</a:t>
            </a:r>
            <a:endParaRPr lang="en-US" altLang="zh-CN" sz="3600">
              <a:solidFill>
                <a:schemeClr val="bg1"/>
              </a:solidFill>
            </a:endParaRPr>
          </a:p>
          <a:p>
            <a:pPr marL="514350" indent="-514350">
              <a:buFont typeface="+mj-lt"/>
              <a:buAutoNum type="arabicPeriod"/>
            </a:pPr>
            <a:endParaRPr lang="en-US" altLang="zh-CN" sz="2800">
              <a:solidFill>
                <a:schemeClr val="bg1"/>
              </a:solidFill>
            </a:endParaRPr>
          </a:p>
          <a:p>
            <a:pPr marL="514350" indent="-514350">
              <a:buFont typeface="+mj-lt"/>
              <a:buAutoNum type="arabicPeriod"/>
            </a:pPr>
            <a:endParaRPr lang="zh-CN" altLang="en-US" sz="2800">
              <a:solidFill>
                <a:schemeClr val="bg1"/>
              </a:solidFill>
            </a:endParaRPr>
          </a:p>
        </p:txBody>
      </p:sp>
    </p:spTree>
    <p:extLst>
      <p:ext uri="{BB962C8B-B14F-4D97-AF65-F5344CB8AC3E}">
        <p14:creationId xmlns:p14="http://schemas.microsoft.com/office/powerpoint/2010/main" val="37513738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3D4DD03-9868-1FD2-1E1B-D5C6EAFEB03B}"/>
              </a:ext>
            </a:extLst>
          </p:cNvPr>
          <p:cNvPicPr>
            <a:picLocks noGrp="1" noChangeAspect="1"/>
          </p:cNvPicPr>
          <p:nvPr>
            <p:ph idx="1"/>
          </p:nvPr>
        </p:nvPicPr>
        <p:blipFill>
          <a:blip r:embed="rId2"/>
          <a:stretch>
            <a:fillRect/>
          </a:stretch>
        </p:blipFill>
        <p:spPr>
          <a:xfrm>
            <a:off x="2409092" y="-6194"/>
            <a:ext cx="4941277" cy="6881612"/>
          </a:xfrm>
        </p:spPr>
      </p:pic>
    </p:spTree>
    <p:extLst>
      <p:ext uri="{BB962C8B-B14F-4D97-AF65-F5344CB8AC3E}">
        <p14:creationId xmlns:p14="http://schemas.microsoft.com/office/powerpoint/2010/main" val="224258630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9178F-9136-DFB0-4C06-DDF9B7486337}"/>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DD42179F-7FFE-A969-103A-5B39F59E59A1}"/>
              </a:ext>
            </a:extLst>
          </p:cNvPr>
          <p:cNvSpPr>
            <a:spLocks noGrp="1" noChangeArrowheads="1"/>
          </p:cNvSpPr>
          <p:nvPr>
            <p:ph type="title"/>
          </p:nvPr>
        </p:nvSpPr>
        <p:spPr>
          <a:xfrm>
            <a:off x="465138" y="136525"/>
            <a:ext cx="8229600" cy="885825"/>
          </a:xfrm>
        </p:spPr>
        <p:txBody>
          <a:bodyPr/>
          <a:lstStyle/>
          <a:p>
            <a:r>
              <a:rPr lang="zh-CN" altLang="en-US">
                <a:solidFill>
                  <a:srgbClr val="FFFF00"/>
                </a:solidFill>
              </a:rPr>
              <a:t>思考题</a:t>
            </a:r>
            <a:r>
              <a:rPr lang="en-US" altLang="zh-CN">
                <a:solidFill>
                  <a:srgbClr val="FFFF00"/>
                </a:solidFill>
              </a:rPr>
              <a:t>2</a:t>
            </a:r>
            <a:endParaRPr lang="en-US" altLang="en-US">
              <a:solidFill>
                <a:srgbClr val="FFFF00"/>
              </a:solidFill>
            </a:endParaRPr>
          </a:p>
        </p:txBody>
      </p:sp>
      <p:sp>
        <p:nvSpPr>
          <p:cNvPr id="2" name="Content Placeholder 1">
            <a:extLst>
              <a:ext uri="{FF2B5EF4-FFF2-40B4-BE49-F238E27FC236}">
                <a16:creationId xmlns:a16="http://schemas.microsoft.com/office/drawing/2014/main" id="{D75D9670-944E-544F-C88C-4CC50A835E07}"/>
              </a:ext>
            </a:extLst>
          </p:cNvPr>
          <p:cNvSpPr>
            <a:spLocks noGrp="1"/>
          </p:cNvSpPr>
          <p:nvPr>
            <p:ph idx="1"/>
          </p:nvPr>
        </p:nvSpPr>
        <p:spPr>
          <a:xfrm>
            <a:off x="143434" y="846668"/>
            <a:ext cx="8928847" cy="5589992"/>
          </a:xfrm>
        </p:spPr>
        <p:txBody>
          <a:bodyPr/>
          <a:lstStyle/>
          <a:p>
            <a:pPr marL="514350" indent="-514350">
              <a:buFont typeface="+mj-lt"/>
              <a:buAutoNum type="arabicPeriod"/>
            </a:pPr>
            <a:r>
              <a:rPr lang="zh-CN" altLang="en-US" sz="3600">
                <a:solidFill>
                  <a:schemeClr val="bg1"/>
                </a:solidFill>
              </a:rPr>
              <a:t>身念住一定要修吗？</a:t>
            </a:r>
            <a:endParaRPr lang="en-US" altLang="zh-CN" sz="3600">
              <a:solidFill>
                <a:schemeClr val="bg1"/>
              </a:solidFill>
            </a:endParaRPr>
          </a:p>
          <a:p>
            <a:pPr marL="514350" indent="-514350">
              <a:buFont typeface="+mj-lt"/>
              <a:buAutoNum type="arabicPeriod"/>
            </a:pPr>
            <a:r>
              <a:rPr lang="zh-CN" altLang="en-US" sz="3600">
                <a:solidFill>
                  <a:schemeClr val="bg1"/>
                </a:solidFill>
              </a:rPr>
              <a:t>啖食想 </a:t>
            </a:r>
            <a:r>
              <a:rPr lang="en-US" altLang="zh-CN" sz="3600">
                <a:solidFill>
                  <a:schemeClr val="bg1"/>
                </a:solidFill>
              </a:rPr>
              <a:t>vs </a:t>
            </a:r>
            <a:r>
              <a:rPr lang="zh-CN" altLang="en-US" sz="3600">
                <a:solidFill>
                  <a:schemeClr val="bg1"/>
                </a:solidFill>
              </a:rPr>
              <a:t>虫啖想？</a:t>
            </a:r>
            <a:endParaRPr lang="en-US" altLang="zh-CN" sz="3600">
              <a:solidFill>
                <a:schemeClr val="bg1"/>
              </a:solidFill>
            </a:endParaRPr>
          </a:p>
          <a:p>
            <a:pPr marL="514350" indent="-514350">
              <a:buFont typeface="+mj-lt"/>
              <a:buAutoNum type="arabicPeriod"/>
            </a:pPr>
            <a:r>
              <a:rPr lang="zh-CN" altLang="en-US" sz="3600">
                <a:solidFill>
                  <a:schemeClr val="bg1"/>
                </a:solidFill>
              </a:rPr>
              <a:t>骨腱想 </a:t>
            </a:r>
            <a:r>
              <a:rPr lang="en-US" altLang="zh-CN" sz="3600">
                <a:solidFill>
                  <a:schemeClr val="bg1"/>
                </a:solidFill>
              </a:rPr>
              <a:t>vs </a:t>
            </a:r>
            <a:r>
              <a:rPr lang="zh-CN" altLang="en-US" sz="3600">
                <a:solidFill>
                  <a:schemeClr val="bg1"/>
                </a:solidFill>
              </a:rPr>
              <a:t>骨锁想？</a:t>
            </a:r>
            <a:endParaRPr lang="en-US" altLang="zh-CN" sz="3600">
              <a:solidFill>
                <a:schemeClr val="bg1"/>
              </a:solidFill>
            </a:endParaRPr>
          </a:p>
          <a:p>
            <a:pPr marL="514350" indent="-514350">
              <a:buFont typeface="+mj-lt"/>
              <a:buAutoNum type="arabicPeriod"/>
            </a:pPr>
            <a:r>
              <a:rPr lang="zh-CN" altLang="en-US" sz="3600">
                <a:solidFill>
                  <a:schemeClr val="bg1"/>
                </a:solidFill>
              </a:rPr>
              <a:t>不净观修法修出什么东西？</a:t>
            </a:r>
            <a:endParaRPr lang="en-US" altLang="zh-CN" sz="3600">
              <a:solidFill>
                <a:schemeClr val="bg1"/>
              </a:solidFill>
            </a:endParaRPr>
          </a:p>
          <a:p>
            <a:pPr marL="514350" indent="-514350">
              <a:buFont typeface="+mj-lt"/>
              <a:buAutoNum type="arabicPeriod"/>
            </a:pPr>
            <a:r>
              <a:rPr lang="zh-CN" altLang="en-US" sz="3600">
                <a:solidFill>
                  <a:schemeClr val="bg1"/>
                </a:solidFill>
              </a:rPr>
              <a:t>一行禅师 ，太极拳的启示</a:t>
            </a:r>
            <a:endParaRPr lang="en-US" altLang="zh-CN" sz="3600">
              <a:solidFill>
                <a:schemeClr val="bg1"/>
              </a:solidFill>
            </a:endParaRPr>
          </a:p>
          <a:p>
            <a:pPr marL="514350" indent="-514350">
              <a:buFont typeface="+mj-lt"/>
              <a:buAutoNum type="arabicPeriod"/>
            </a:pPr>
            <a:r>
              <a:rPr lang="zh-CN" altLang="en-US" sz="3600">
                <a:solidFill>
                  <a:schemeClr val="bg1"/>
                </a:solidFill>
              </a:rPr>
              <a:t>日本禅和中国禅的区别</a:t>
            </a:r>
            <a:endParaRPr lang="en-US" altLang="zh-CN" sz="3600">
              <a:solidFill>
                <a:schemeClr val="bg1"/>
              </a:solidFill>
            </a:endParaRPr>
          </a:p>
          <a:p>
            <a:pPr marL="514350" indent="-514350">
              <a:buFont typeface="+mj-lt"/>
              <a:buAutoNum type="arabicPeriod"/>
            </a:pPr>
            <a:r>
              <a:rPr lang="zh-CN" altLang="en-US" sz="3600">
                <a:solidFill>
                  <a:schemeClr val="bg1"/>
                </a:solidFill>
              </a:rPr>
              <a:t>何为正念？</a:t>
            </a:r>
            <a:endParaRPr lang="en-US" altLang="zh-CN" sz="3600">
              <a:solidFill>
                <a:schemeClr val="bg1"/>
              </a:solidFill>
            </a:endParaRPr>
          </a:p>
          <a:p>
            <a:pPr marL="514350" indent="-514350">
              <a:buFont typeface="+mj-lt"/>
              <a:buAutoNum type="arabicPeriod"/>
            </a:pPr>
            <a:r>
              <a:rPr lang="zh-CN" altLang="en-US" sz="3600">
                <a:solidFill>
                  <a:schemeClr val="bg1"/>
                </a:solidFill>
              </a:rPr>
              <a:t>应该如何吃饭，睡觉和如厕？</a:t>
            </a:r>
            <a:endParaRPr lang="en-US" altLang="zh-CN" sz="3600">
              <a:solidFill>
                <a:schemeClr val="bg1"/>
              </a:solidFill>
            </a:endParaRPr>
          </a:p>
          <a:p>
            <a:pPr marL="514350" indent="-514350">
              <a:buFont typeface="+mj-lt"/>
              <a:buAutoNum type="arabicPeriod"/>
            </a:pPr>
            <a:endParaRPr lang="en-US" altLang="zh-CN" sz="2800">
              <a:solidFill>
                <a:schemeClr val="bg1"/>
              </a:solidFill>
            </a:endParaRPr>
          </a:p>
          <a:p>
            <a:pPr marL="514350" indent="-514350">
              <a:buFont typeface="+mj-lt"/>
              <a:buAutoNum type="arabicPeriod"/>
            </a:pPr>
            <a:endParaRPr lang="zh-CN" altLang="en-US" sz="2800">
              <a:solidFill>
                <a:schemeClr val="bg1"/>
              </a:solidFill>
            </a:endParaRPr>
          </a:p>
        </p:txBody>
      </p:sp>
    </p:spTree>
    <p:extLst>
      <p:ext uri="{BB962C8B-B14F-4D97-AF65-F5344CB8AC3E}">
        <p14:creationId xmlns:p14="http://schemas.microsoft.com/office/powerpoint/2010/main" val="16595208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82338-3B56-58D2-3385-7C7ABE8527C1}"/>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CD16E9E0-077D-5381-C7BC-A56E615EE517}"/>
              </a:ext>
            </a:extLst>
          </p:cNvPr>
          <p:cNvSpPr>
            <a:spLocks noGrp="1" noChangeArrowheads="1"/>
          </p:cNvSpPr>
          <p:nvPr>
            <p:ph type="title"/>
          </p:nvPr>
        </p:nvSpPr>
        <p:spPr>
          <a:xfrm>
            <a:off x="465138" y="136525"/>
            <a:ext cx="8229600" cy="885825"/>
          </a:xfrm>
        </p:spPr>
        <p:txBody>
          <a:bodyPr/>
          <a:lstStyle/>
          <a:p>
            <a:r>
              <a:rPr lang="en-US" altLang="zh-CN">
                <a:solidFill>
                  <a:srgbClr val="FFFF00"/>
                </a:solidFill>
              </a:rPr>
              <a:t>《</a:t>
            </a:r>
            <a:r>
              <a:rPr lang="zh-CN" altLang="en-US">
                <a:solidFill>
                  <a:srgbClr val="FFFF00"/>
                </a:solidFill>
              </a:rPr>
              <a:t>俱舍论</a:t>
            </a:r>
            <a:r>
              <a:rPr lang="en-US" altLang="zh-CN">
                <a:solidFill>
                  <a:srgbClr val="FFFF00"/>
                </a:solidFill>
              </a:rPr>
              <a:t>》</a:t>
            </a:r>
            <a:endParaRPr lang="en-US" altLang="en-US">
              <a:solidFill>
                <a:srgbClr val="FFFF00"/>
              </a:solidFill>
            </a:endParaRPr>
          </a:p>
        </p:txBody>
      </p:sp>
      <p:sp>
        <p:nvSpPr>
          <p:cNvPr id="2" name="Content Placeholder 1">
            <a:extLst>
              <a:ext uri="{FF2B5EF4-FFF2-40B4-BE49-F238E27FC236}">
                <a16:creationId xmlns:a16="http://schemas.microsoft.com/office/drawing/2014/main" id="{C7F4B3D4-5176-F965-7EC9-0D9BC3C36D05}"/>
              </a:ext>
            </a:extLst>
          </p:cNvPr>
          <p:cNvSpPr>
            <a:spLocks noGrp="1"/>
          </p:cNvSpPr>
          <p:nvPr>
            <p:ph idx="1"/>
          </p:nvPr>
        </p:nvSpPr>
        <p:spPr>
          <a:xfrm>
            <a:off x="143434" y="1022350"/>
            <a:ext cx="8928847" cy="5414309"/>
          </a:xfrm>
        </p:spPr>
        <p:txBody>
          <a:bodyPr/>
          <a:lstStyle/>
          <a:p>
            <a:pPr marL="514350" indent="-514350">
              <a:buFont typeface="+mj-lt"/>
              <a:buAutoNum type="arabicPeriod"/>
            </a:pPr>
            <a:r>
              <a:rPr lang="en-US" altLang="zh-CN" sz="4000">
                <a:solidFill>
                  <a:schemeClr val="bg1"/>
                </a:solidFill>
                <a:latin typeface="+mn-ea"/>
              </a:rPr>
              <a:t>《</a:t>
            </a:r>
            <a:r>
              <a:rPr lang="zh-CN" altLang="en-US" sz="4000">
                <a:solidFill>
                  <a:schemeClr val="bg1"/>
                </a:solidFill>
                <a:latin typeface="+mn-ea"/>
              </a:rPr>
              <a:t>阿毗达磨俱舍论</a:t>
            </a:r>
            <a:r>
              <a:rPr lang="en-US" altLang="zh-CN" sz="4000">
                <a:solidFill>
                  <a:schemeClr val="bg1"/>
                </a:solidFill>
                <a:latin typeface="+mn-ea"/>
              </a:rPr>
              <a:t>》</a:t>
            </a:r>
          </a:p>
          <a:p>
            <a:pPr marL="514350" indent="-514350">
              <a:buFont typeface="+mj-lt"/>
              <a:buAutoNum type="arabicPeriod"/>
            </a:pPr>
            <a:r>
              <a:rPr lang="zh-CN" altLang="en-US" sz="4000">
                <a:solidFill>
                  <a:schemeClr val="bg1"/>
                </a:solidFill>
                <a:latin typeface="+mn-ea"/>
              </a:rPr>
              <a:t>世亲菩萨造</a:t>
            </a:r>
          </a:p>
          <a:p>
            <a:pPr marL="514350" indent="-514350">
              <a:buFont typeface="+mj-lt"/>
              <a:buAutoNum type="arabicPeriod"/>
            </a:pPr>
            <a:r>
              <a:rPr lang="zh-CN" altLang="en-US" sz="4000">
                <a:solidFill>
                  <a:schemeClr val="bg1"/>
                </a:solidFill>
                <a:latin typeface="+mn-ea"/>
              </a:rPr>
              <a:t>小乘的教法，佛教说一切有部论典</a:t>
            </a:r>
          </a:p>
          <a:p>
            <a:pPr marL="514350" indent="-514350">
              <a:buFont typeface="+mj-lt"/>
              <a:buAutoNum type="arabicPeriod"/>
            </a:pPr>
            <a:r>
              <a:rPr lang="zh-CN" altLang="en-US" sz="4000">
                <a:solidFill>
                  <a:schemeClr val="bg1"/>
                </a:solidFill>
                <a:latin typeface="+mn-ea"/>
              </a:rPr>
              <a:t>有经有论</a:t>
            </a:r>
          </a:p>
          <a:p>
            <a:pPr marL="514350" indent="-514350">
              <a:buFont typeface="+mj-lt"/>
              <a:buAutoNum type="arabicPeriod"/>
            </a:pPr>
            <a:r>
              <a:rPr lang="zh-CN" altLang="en-US" sz="4000">
                <a:solidFill>
                  <a:schemeClr val="bg1"/>
                </a:solidFill>
                <a:latin typeface="+mn-ea"/>
              </a:rPr>
              <a:t>如果我们通过菩提心摄受，</a:t>
            </a:r>
            <a:r>
              <a:rPr lang="en-US" altLang="zh-CN" sz="4000">
                <a:solidFill>
                  <a:schemeClr val="bg1"/>
                </a:solidFill>
                <a:latin typeface="+mn-ea"/>
              </a:rPr>
              <a:t>《</a:t>
            </a:r>
            <a:r>
              <a:rPr lang="zh-CN" altLang="en-US" sz="4000">
                <a:solidFill>
                  <a:schemeClr val="bg1"/>
                </a:solidFill>
                <a:latin typeface="+mn-ea"/>
              </a:rPr>
              <a:t>俱舍论</a:t>
            </a:r>
            <a:r>
              <a:rPr lang="en-US" altLang="zh-CN" sz="4000">
                <a:solidFill>
                  <a:schemeClr val="bg1"/>
                </a:solidFill>
                <a:latin typeface="+mn-ea"/>
              </a:rPr>
              <a:t>》</a:t>
            </a:r>
            <a:r>
              <a:rPr lang="zh-CN" altLang="en-US" sz="4000">
                <a:solidFill>
                  <a:schemeClr val="bg1"/>
                </a:solidFill>
                <a:latin typeface="+mn-ea"/>
              </a:rPr>
              <a:t>也可以变成大乘的教法，或者属于大乘教法的分支。（智诚堪布）</a:t>
            </a:r>
          </a:p>
        </p:txBody>
      </p:sp>
    </p:spTree>
    <p:extLst>
      <p:ext uri="{BB962C8B-B14F-4D97-AF65-F5344CB8AC3E}">
        <p14:creationId xmlns:p14="http://schemas.microsoft.com/office/powerpoint/2010/main" val="468906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E9EA6-E582-9A63-F792-642C43785B42}"/>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C7D8F778-CF8F-0D84-9091-8A03DA693568}"/>
              </a:ext>
            </a:extLst>
          </p:cNvPr>
          <p:cNvSpPr>
            <a:spLocks noGrp="1" noChangeArrowheads="1"/>
          </p:cNvSpPr>
          <p:nvPr>
            <p:ph type="title"/>
          </p:nvPr>
        </p:nvSpPr>
        <p:spPr>
          <a:xfrm>
            <a:off x="465138" y="136525"/>
            <a:ext cx="8229600" cy="885825"/>
          </a:xfrm>
        </p:spPr>
        <p:txBody>
          <a:bodyPr/>
          <a:lstStyle/>
          <a:p>
            <a:r>
              <a:rPr lang="en-US" altLang="zh-CN">
                <a:solidFill>
                  <a:srgbClr val="FFFF00"/>
                </a:solidFill>
              </a:rPr>
              <a:t>《</a:t>
            </a:r>
            <a:r>
              <a:rPr lang="zh-CN" altLang="en-US">
                <a:solidFill>
                  <a:srgbClr val="FFFF00"/>
                </a:solidFill>
              </a:rPr>
              <a:t>俱舍论</a:t>
            </a:r>
            <a:r>
              <a:rPr lang="en-US" altLang="zh-CN">
                <a:solidFill>
                  <a:srgbClr val="FFFF00"/>
                </a:solidFill>
              </a:rPr>
              <a:t>》</a:t>
            </a:r>
            <a:endParaRPr lang="en-US" altLang="en-US">
              <a:solidFill>
                <a:srgbClr val="FFFF00"/>
              </a:solidFill>
            </a:endParaRPr>
          </a:p>
        </p:txBody>
      </p:sp>
      <p:sp>
        <p:nvSpPr>
          <p:cNvPr id="2" name="Content Placeholder 1">
            <a:extLst>
              <a:ext uri="{FF2B5EF4-FFF2-40B4-BE49-F238E27FC236}">
                <a16:creationId xmlns:a16="http://schemas.microsoft.com/office/drawing/2014/main" id="{B6BD7261-D76D-8EAE-ADB5-DA3D94CAC526}"/>
              </a:ext>
            </a:extLst>
          </p:cNvPr>
          <p:cNvSpPr>
            <a:spLocks noGrp="1"/>
          </p:cNvSpPr>
          <p:nvPr>
            <p:ph idx="1"/>
          </p:nvPr>
        </p:nvSpPr>
        <p:spPr>
          <a:xfrm>
            <a:off x="143434" y="1022350"/>
            <a:ext cx="8928847" cy="5414309"/>
          </a:xfrm>
        </p:spPr>
        <p:txBody>
          <a:bodyPr/>
          <a:lstStyle/>
          <a:p>
            <a:pPr marL="514350" indent="-514350">
              <a:buFont typeface="+mj-lt"/>
              <a:buAutoNum type="arabicPeriod"/>
            </a:pPr>
            <a:r>
              <a:rPr lang="zh-CN" altLang="en-US" sz="4000">
                <a:solidFill>
                  <a:schemeClr val="bg1"/>
                </a:solidFill>
                <a:latin typeface="+mj-lt"/>
              </a:rPr>
              <a:t>守戒具足闻思慧，极为精勤而修行。</a:t>
            </a:r>
          </a:p>
          <a:p>
            <a:pPr marL="514350" indent="-514350">
              <a:buFont typeface="+mj-lt"/>
              <a:buAutoNum type="arabicPeriod"/>
            </a:pPr>
            <a:r>
              <a:rPr lang="zh-CN" altLang="en-US" sz="4000">
                <a:solidFill>
                  <a:schemeClr val="bg1"/>
                </a:solidFill>
                <a:latin typeface="+mj-lt"/>
              </a:rPr>
              <a:t>闻等所生一切慧，名二及义之有境。</a:t>
            </a:r>
          </a:p>
          <a:p>
            <a:pPr marL="514350" indent="-514350">
              <a:buFont typeface="+mj-lt"/>
              <a:buAutoNum type="arabicPeriod"/>
            </a:pPr>
            <a:r>
              <a:rPr lang="zh-CN" altLang="en-US" sz="4000">
                <a:solidFill>
                  <a:schemeClr val="bg1"/>
                </a:solidFill>
                <a:latin typeface="+mj-lt"/>
              </a:rPr>
              <a:t>具身与心二远离，非不知足大贫欲，</a:t>
            </a:r>
          </a:p>
          <a:p>
            <a:pPr marL="514350" indent="-514350">
              <a:buFont typeface="+mj-lt"/>
              <a:buAutoNum type="arabicPeriod"/>
            </a:pPr>
            <a:r>
              <a:rPr lang="zh-CN" altLang="en-US" sz="4000">
                <a:solidFill>
                  <a:schemeClr val="bg1"/>
                </a:solidFill>
                <a:latin typeface="+mj-lt"/>
              </a:rPr>
              <a:t>于得复爱不知足，未得贪求欲望大，</a:t>
            </a:r>
          </a:p>
          <a:p>
            <a:pPr marL="514350" indent="-514350">
              <a:buFont typeface="+mj-lt"/>
              <a:buAutoNum type="arabicPeriod"/>
            </a:pPr>
            <a:r>
              <a:rPr lang="zh-CN" altLang="en-US" sz="4000">
                <a:solidFill>
                  <a:schemeClr val="bg1"/>
                </a:solidFill>
                <a:latin typeface="+mj-lt"/>
              </a:rPr>
              <a:t>相反彼之对治者，彼二三界无垢摄。</a:t>
            </a:r>
          </a:p>
        </p:txBody>
      </p:sp>
    </p:spTree>
    <p:extLst>
      <p:ext uri="{BB962C8B-B14F-4D97-AF65-F5344CB8AC3E}">
        <p14:creationId xmlns:p14="http://schemas.microsoft.com/office/powerpoint/2010/main" val="42635798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4C297-DA82-9F3D-20BE-4DEC1D339C73}"/>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7D9CF35E-75DC-C5E4-47CF-7337D0AD9C65}"/>
              </a:ext>
            </a:extLst>
          </p:cNvPr>
          <p:cNvSpPr>
            <a:spLocks noGrp="1" noChangeArrowheads="1"/>
          </p:cNvSpPr>
          <p:nvPr>
            <p:ph type="title"/>
          </p:nvPr>
        </p:nvSpPr>
        <p:spPr>
          <a:xfrm>
            <a:off x="465138" y="136525"/>
            <a:ext cx="8229600" cy="885825"/>
          </a:xfrm>
        </p:spPr>
        <p:txBody>
          <a:bodyPr/>
          <a:lstStyle/>
          <a:p>
            <a:r>
              <a:rPr lang="zh-CN" altLang="en-US">
                <a:solidFill>
                  <a:srgbClr val="FFFF00"/>
                </a:solidFill>
              </a:rPr>
              <a:t>彼二三界无垢摄</a:t>
            </a:r>
            <a:endParaRPr lang="en-US" altLang="en-US">
              <a:solidFill>
                <a:srgbClr val="FFFF00"/>
              </a:solidFill>
            </a:endParaRPr>
          </a:p>
        </p:txBody>
      </p:sp>
      <p:sp>
        <p:nvSpPr>
          <p:cNvPr id="2" name="Content Placeholder 1">
            <a:extLst>
              <a:ext uri="{FF2B5EF4-FFF2-40B4-BE49-F238E27FC236}">
                <a16:creationId xmlns:a16="http://schemas.microsoft.com/office/drawing/2014/main" id="{61F8E680-B8B0-8C3B-079E-A2A87CCDBB0E}"/>
              </a:ext>
            </a:extLst>
          </p:cNvPr>
          <p:cNvSpPr>
            <a:spLocks noGrp="1"/>
          </p:cNvSpPr>
          <p:nvPr>
            <p:ph idx="1"/>
          </p:nvPr>
        </p:nvSpPr>
        <p:spPr>
          <a:xfrm>
            <a:off x="143434" y="1022350"/>
            <a:ext cx="8928847" cy="5414309"/>
          </a:xfrm>
        </p:spPr>
        <p:txBody>
          <a:bodyPr/>
          <a:lstStyle/>
          <a:p>
            <a:pPr marL="0" indent="0">
              <a:buNone/>
            </a:pPr>
            <a:r>
              <a:rPr lang="en-US">
                <a:solidFill>
                  <a:schemeClr val="bg1"/>
                </a:solidFill>
              </a:rPr>
              <a:t>	</a:t>
            </a:r>
            <a:r>
              <a:rPr lang="en-US" err="1">
                <a:solidFill>
                  <a:schemeClr val="bg1"/>
                </a:solidFill>
              </a:rPr>
              <a:t>那么彼二</a:t>
            </a:r>
            <a:r>
              <a:rPr lang="en-US">
                <a:solidFill>
                  <a:schemeClr val="bg1"/>
                </a:solidFill>
              </a:rPr>
              <a:t>——知足少欲，是什么地方所摄呢？最后几个字讲“三界无垢摄”。知足少欲的功德在欲界当中可以有，色界当中可以有，在无色界也可以有。这样一种无贪的，知足少欲的功德三界当中可以有，无垢也可以摄。无漏的功德也可以包含知足少欲的功德。所以知足少欲是无贪的自性。那么无贪的自性，三界当中都可以有无贪的功德。在无漏的法当中，也可以有这样一种无漏功德。所以是三界和无垢所摄。</a:t>
            </a:r>
            <a:endParaRPr lang="zh-CN" altLang="en-US" sz="4000">
              <a:solidFill>
                <a:schemeClr val="bg1"/>
              </a:solidFill>
              <a:latin typeface="+mj-lt"/>
            </a:endParaRPr>
          </a:p>
        </p:txBody>
      </p:sp>
    </p:spTree>
    <p:extLst>
      <p:ext uri="{BB962C8B-B14F-4D97-AF65-F5344CB8AC3E}">
        <p14:creationId xmlns:p14="http://schemas.microsoft.com/office/powerpoint/2010/main" val="401171269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9C31C-6C09-089B-C998-EA9C9F4CDA56}"/>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04D92293-FFE5-3693-87FE-000EA9D2F740}"/>
              </a:ext>
            </a:extLst>
          </p:cNvPr>
          <p:cNvSpPr>
            <a:spLocks noGrp="1" noChangeArrowheads="1"/>
          </p:cNvSpPr>
          <p:nvPr>
            <p:ph type="title"/>
          </p:nvPr>
        </p:nvSpPr>
        <p:spPr>
          <a:xfrm>
            <a:off x="465138" y="136525"/>
            <a:ext cx="8229600" cy="885825"/>
          </a:xfrm>
        </p:spPr>
        <p:txBody>
          <a:bodyPr/>
          <a:lstStyle/>
          <a:p>
            <a:r>
              <a:rPr lang="zh-CN" altLang="en-US">
                <a:solidFill>
                  <a:srgbClr val="FFFF00"/>
                </a:solidFill>
              </a:rPr>
              <a:t>名二及义之有境</a:t>
            </a:r>
            <a:endParaRPr lang="en-US" altLang="en-US">
              <a:solidFill>
                <a:srgbClr val="FFFF00"/>
              </a:solidFill>
            </a:endParaRPr>
          </a:p>
        </p:txBody>
      </p:sp>
      <p:sp>
        <p:nvSpPr>
          <p:cNvPr id="2" name="Content Placeholder 1">
            <a:extLst>
              <a:ext uri="{FF2B5EF4-FFF2-40B4-BE49-F238E27FC236}">
                <a16:creationId xmlns:a16="http://schemas.microsoft.com/office/drawing/2014/main" id="{ADC75D95-B60B-0459-D04C-AE0221D33566}"/>
              </a:ext>
            </a:extLst>
          </p:cNvPr>
          <p:cNvSpPr>
            <a:spLocks noGrp="1"/>
          </p:cNvSpPr>
          <p:nvPr>
            <p:ph idx="1"/>
          </p:nvPr>
        </p:nvSpPr>
        <p:spPr>
          <a:xfrm>
            <a:off x="143434" y="1022350"/>
            <a:ext cx="8928847" cy="5414309"/>
          </a:xfrm>
        </p:spPr>
        <p:txBody>
          <a:bodyPr/>
          <a:lstStyle/>
          <a:p>
            <a:pPr marL="0" indent="0">
              <a:buNone/>
            </a:pPr>
            <a:r>
              <a:rPr lang="en-US" sz="2400" b="1" err="1">
                <a:solidFill>
                  <a:schemeClr val="bg1"/>
                </a:solidFill>
              </a:rPr>
              <a:t>闻所生慧：缘名</a:t>
            </a:r>
            <a:br>
              <a:rPr lang="en-US" sz="2400">
                <a:solidFill>
                  <a:schemeClr val="bg1"/>
                </a:solidFill>
              </a:rPr>
            </a:br>
            <a:r>
              <a:rPr lang="en-US" sz="2400" err="1">
                <a:solidFill>
                  <a:schemeClr val="bg1"/>
                </a:solidFill>
              </a:rPr>
              <a:t>闻所生慧是“名”的有境。它主要通过耳根听闻上师传讲，或者眼睛阅读文字，从而与名称、文字相结合，属于对语言文字的了知</a:t>
            </a:r>
            <a:br>
              <a:rPr lang="en-US" sz="2400">
                <a:solidFill>
                  <a:schemeClr val="bg1"/>
                </a:solidFill>
              </a:rPr>
            </a:br>
            <a:endParaRPr lang="en-US" sz="2400">
              <a:solidFill>
                <a:schemeClr val="bg1"/>
              </a:solidFill>
            </a:endParaRPr>
          </a:p>
          <a:p>
            <a:pPr marL="0" indent="0">
              <a:buNone/>
            </a:pPr>
            <a:r>
              <a:rPr lang="en-US" sz="2400" b="1" err="1">
                <a:solidFill>
                  <a:schemeClr val="bg1"/>
                </a:solidFill>
              </a:rPr>
              <a:t>思所生慧：缘名二</a:t>
            </a:r>
            <a:br>
              <a:rPr lang="en-US" sz="2400">
                <a:solidFill>
                  <a:schemeClr val="bg1"/>
                </a:solidFill>
              </a:rPr>
            </a:br>
            <a:r>
              <a:rPr lang="en-US" sz="2400">
                <a:solidFill>
                  <a:schemeClr val="bg1"/>
                </a:solidFill>
              </a:rPr>
              <a:t>思所生慧是“名二”的有境。这里的“名二”指名称和名义二者。思慧是在听闻的基础上，从文字引出意义，或从意义引出文字，进行反复思索和判断，使文字和意义在心中结合。</a:t>
            </a:r>
            <a:br>
              <a:rPr lang="en-US" sz="2400">
                <a:solidFill>
                  <a:schemeClr val="bg1"/>
                </a:solidFill>
              </a:rPr>
            </a:br>
            <a:br>
              <a:rPr lang="en-US" sz="2400">
                <a:solidFill>
                  <a:schemeClr val="bg1"/>
                </a:solidFill>
              </a:rPr>
            </a:br>
            <a:r>
              <a:rPr lang="en-US" sz="2400" b="1" err="1">
                <a:solidFill>
                  <a:schemeClr val="bg1"/>
                </a:solidFill>
              </a:rPr>
              <a:t>修所生慧：缘义</a:t>
            </a:r>
            <a:br>
              <a:rPr lang="en-US" sz="2400">
                <a:solidFill>
                  <a:schemeClr val="bg1"/>
                </a:solidFill>
              </a:rPr>
            </a:br>
            <a:r>
              <a:rPr lang="en-US" sz="2400">
                <a:solidFill>
                  <a:schemeClr val="bg1"/>
                </a:solidFill>
              </a:rPr>
              <a:t>修所生慧是“义”的有境。它不观待文字，而是直接深入意义，如同游泳者完全放开木板，能在水中自如游动一样，是对法义的直接修持与现证。</a:t>
            </a:r>
            <a:br>
              <a:rPr lang="en-US" sz="2400">
                <a:solidFill>
                  <a:schemeClr val="bg1"/>
                </a:solidFill>
              </a:rPr>
            </a:br>
            <a:r>
              <a:rPr lang="en-US" sz="2400" err="1">
                <a:solidFill>
                  <a:schemeClr val="bg1"/>
                </a:solidFill>
              </a:rPr>
              <a:t>这三种智慧依次生起，是现证真谛的基础</a:t>
            </a:r>
            <a:r>
              <a:rPr lang="en-US"/>
              <a:t>。</a:t>
            </a:r>
            <a:endParaRPr lang="zh-CN" altLang="en-US" sz="4000">
              <a:solidFill>
                <a:schemeClr val="bg1"/>
              </a:solidFill>
              <a:latin typeface="+mj-lt"/>
            </a:endParaRPr>
          </a:p>
        </p:txBody>
      </p:sp>
    </p:spTree>
    <p:extLst>
      <p:ext uri="{BB962C8B-B14F-4D97-AF65-F5344CB8AC3E}">
        <p14:creationId xmlns:p14="http://schemas.microsoft.com/office/powerpoint/2010/main" val="27099633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DE93F-9568-24C4-DCFD-032ED00048DF}"/>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FC583E4C-7888-8E77-4212-0AC56C1384FA}"/>
              </a:ext>
            </a:extLst>
          </p:cNvPr>
          <p:cNvSpPr>
            <a:spLocks noGrp="1" noChangeArrowheads="1"/>
          </p:cNvSpPr>
          <p:nvPr>
            <p:ph type="title"/>
          </p:nvPr>
        </p:nvSpPr>
        <p:spPr>
          <a:xfrm>
            <a:off x="465138" y="136525"/>
            <a:ext cx="8229600" cy="885825"/>
          </a:xfrm>
        </p:spPr>
        <p:txBody>
          <a:bodyPr/>
          <a:lstStyle/>
          <a:p>
            <a:r>
              <a:rPr lang="en-US" altLang="zh-CN">
                <a:solidFill>
                  <a:srgbClr val="FFFF00"/>
                </a:solidFill>
              </a:rPr>
              <a:t>《</a:t>
            </a:r>
            <a:r>
              <a:rPr lang="zh-CN" altLang="en-US">
                <a:solidFill>
                  <a:srgbClr val="FFFF00"/>
                </a:solidFill>
              </a:rPr>
              <a:t>俱舍论</a:t>
            </a:r>
            <a:r>
              <a:rPr lang="en-US" altLang="zh-CN">
                <a:solidFill>
                  <a:srgbClr val="FFFF00"/>
                </a:solidFill>
              </a:rPr>
              <a:t>》</a:t>
            </a:r>
            <a:endParaRPr lang="en-US" altLang="en-US">
              <a:solidFill>
                <a:srgbClr val="FFFF00"/>
              </a:solidFill>
            </a:endParaRPr>
          </a:p>
        </p:txBody>
      </p:sp>
      <p:sp>
        <p:nvSpPr>
          <p:cNvPr id="2" name="Content Placeholder 1">
            <a:extLst>
              <a:ext uri="{FF2B5EF4-FFF2-40B4-BE49-F238E27FC236}">
                <a16:creationId xmlns:a16="http://schemas.microsoft.com/office/drawing/2014/main" id="{817B3566-54BE-CA75-DB35-B2CDFD6573D5}"/>
              </a:ext>
            </a:extLst>
          </p:cNvPr>
          <p:cNvSpPr>
            <a:spLocks noGrp="1"/>
          </p:cNvSpPr>
          <p:nvPr>
            <p:ph idx="1"/>
          </p:nvPr>
        </p:nvSpPr>
        <p:spPr>
          <a:xfrm>
            <a:off x="143434" y="1022350"/>
            <a:ext cx="8928847" cy="5414309"/>
          </a:xfrm>
        </p:spPr>
        <p:txBody>
          <a:bodyPr/>
          <a:lstStyle/>
          <a:p>
            <a:pPr marL="514350" indent="-514350">
              <a:buFont typeface="+mj-lt"/>
              <a:buAutoNum type="arabicPeriod"/>
            </a:pPr>
            <a:r>
              <a:rPr lang="zh-CN" altLang="en-US" sz="4000">
                <a:solidFill>
                  <a:schemeClr val="bg1"/>
                </a:solidFill>
                <a:latin typeface="+mj-lt"/>
              </a:rPr>
              <a:t>即已成就寂止者，</a:t>
            </a:r>
          </a:p>
          <a:p>
            <a:pPr marL="514350" indent="-514350">
              <a:buFont typeface="+mj-lt"/>
              <a:buAutoNum type="arabicPeriod"/>
            </a:pPr>
            <a:r>
              <a:rPr lang="zh-CN" altLang="en-US" sz="4000">
                <a:solidFill>
                  <a:schemeClr val="bg1"/>
                </a:solidFill>
                <a:latin typeface="+mj-lt"/>
              </a:rPr>
              <a:t>应当修持四念住（处），</a:t>
            </a:r>
          </a:p>
          <a:p>
            <a:pPr marL="514350" indent="-514350">
              <a:buFont typeface="+mj-lt"/>
              <a:buAutoNum type="arabicPeriod"/>
            </a:pPr>
            <a:r>
              <a:rPr lang="zh-CN" altLang="en-US" sz="4000">
                <a:solidFill>
                  <a:schemeClr val="bg1"/>
                </a:solidFill>
                <a:latin typeface="+mj-lt"/>
              </a:rPr>
              <a:t>以自总相遍观察，</a:t>
            </a:r>
          </a:p>
          <a:p>
            <a:pPr marL="514350" indent="-514350">
              <a:buFont typeface="+mj-lt"/>
              <a:buAutoNum type="arabicPeriod"/>
            </a:pPr>
            <a:r>
              <a:rPr lang="zh-CN" altLang="en-US" sz="4000">
                <a:solidFill>
                  <a:schemeClr val="bg1"/>
                </a:solidFill>
                <a:latin typeface="+mj-lt"/>
              </a:rPr>
              <a:t>一切身受心与法。</a:t>
            </a:r>
          </a:p>
        </p:txBody>
      </p:sp>
    </p:spTree>
    <p:extLst>
      <p:ext uri="{BB962C8B-B14F-4D97-AF65-F5344CB8AC3E}">
        <p14:creationId xmlns:p14="http://schemas.microsoft.com/office/powerpoint/2010/main" val="1694914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7C7F0-5BFB-65A5-1563-27BB94464B49}"/>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839EA1D8-F886-956C-314D-9636BE237860}"/>
              </a:ext>
            </a:extLst>
          </p:cNvPr>
          <p:cNvSpPr>
            <a:spLocks noGrp="1" noChangeArrowheads="1"/>
          </p:cNvSpPr>
          <p:nvPr>
            <p:ph type="title"/>
          </p:nvPr>
        </p:nvSpPr>
        <p:spPr>
          <a:xfrm>
            <a:off x="465138" y="136525"/>
            <a:ext cx="8229600" cy="885825"/>
          </a:xfrm>
        </p:spPr>
        <p:txBody>
          <a:bodyPr/>
          <a:lstStyle/>
          <a:p>
            <a:r>
              <a:rPr lang="en-US" altLang="zh-CN">
                <a:solidFill>
                  <a:srgbClr val="FFFF00"/>
                </a:solidFill>
              </a:rPr>
              <a:t>《</a:t>
            </a:r>
            <a:r>
              <a:rPr lang="zh-CN" altLang="en-US">
                <a:solidFill>
                  <a:srgbClr val="FFFF00"/>
                </a:solidFill>
              </a:rPr>
              <a:t>四念住</a:t>
            </a:r>
            <a:r>
              <a:rPr lang="en-US" altLang="zh-CN">
                <a:solidFill>
                  <a:srgbClr val="FFFF00"/>
                </a:solidFill>
              </a:rPr>
              <a:t>》</a:t>
            </a:r>
            <a:endParaRPr lang="en-US" altLang="en-US">
              <a:solidFill>
                <a:srgbClr val="FFFF00"/>
              </a:solidFill>
            </a:endParaRPr>
          </a:p>
        </p:txBody>
      </p:sp>
      <p:sp>
        <p:nvSpPr>
          <p:cNvPr id="2" name="Content Placeholder 1">
            <a:extLst>
              <a:ext uri="{FF2B5EF4-FFF2-40B4-BE49-F238E27FC236}">
                <a16:creationId xmlns:a16="http://schemas.microsoft.com/office/drawing/2014/main" id="{8FEF1231-B25E-AFC9-E2B2-4D3469703EE9}"/>
              </a:ext>
            </a:extLst>
          </p:cNvPr>
          <p:cNvSpPr>
            <a:spLocks noGrp="1"/>
          </p:cNvSpPr>
          <p:nvPr>
            <p:ph idx="1"/>
          </p:nvPr>
        </p:nvSpPr>
        <p:spPr>
          <a:xfrm>
            <a:off x="0" y="888522"/>
            <a:ext cx="9144000" cy="5548138"/>
          </a:xfrm>
        </p:spPr>
        <p:txBody>
          <a:bodyPr/>
          <a:lstStyle/>
          <a:p>
            <a:pPr marL="514350" indent="-514350">
              <a:buFont typeface="+mj-lt"/>
              <a:buAutoNum type="arabicPeriod"/>
            </a:pPr>
            <a:r>
              <a:rPr lang="zh-CN" altLang="en-US" sz="6600">
                <a:solidFill>
                  <a:schemeClr val="bg1"/>
                </a:solidFill>
                <a:latin typeface="+mj-lt"/>
              </a:rPr>
              <a:t>身念住</a:t>
            </a:r>
            <a:r>
              <a:rPr lang="en-US" altLang="zh-CN" sz="6600">
                <a:solidFill>
                  <a:schemeClr val="bg1"/>
                </a:solidFill>
                <a:latin typeface="+mj-lt"/>
              </a:rPr>
              <a:t>-</a:t>
            </a:r>
            <a:r>
              <a:rPr lang="zh-CN" altLang="en-US" sz="6600">
                <a:solidFill>
                  <a:schemeClr val="bg1"/>
                </a:solidFill>
                <a:latin typeface="+mj-lt"/>
              </a:rPr>
              <a:t>不净</a:t>
            </a:r>
            <a:endParaRPr lang="en-US" altLang="zh-CN" sz="6600">
              <a:solidFill>
                <a:schemeClr val="bg1"/>
              </a:solidFill>
              <a:latin typeface="+mj-lt"/>
            </a:endParaRPr>
          </a:p>
          <a:p>
            <a:pPr marL="514350" indent="-514350">
              <a:buFont typeface="+mj-lt"/>
              <a:buAutoNum type="arabicPeriod"/>
            </a:pPr>
            <a:r>
              <a:rPr lang="zh-CN" altLang="en-US" sz="6600">
                <a:solidFill>
                  <a:schemeClr val="bg1"/>
                </a:solidFill>
                <a:latin typeface="+mj-lt"/>
              </a:rPr>
              <a:t>受</a:t>
            </a:r>
            <a:r>
              <a:rPr lang="zh-CN" altLang="en-US" sz="6600">
                <a:solidFill>
                  <a:schemeClr val="bg1"/>
                </a:solidFill>
              </a:rPr>
              <a:t>念住</a:t>
            </a:r>
            <a:r>
              <a:rPr lang="en-US" altLang="zh-CN" sz="6600">
                <a:solidFill>
                  <a:schemeClr val="bg1"/>
                </a:solidFill>
              </a:rPr>
              <a:t>-</a:t>
            </a:r>
            <a:r>
              <a:rPr lang="zh-CN" altLang="en-US" sz="6600">
                <a:solidFill>
                  <a:schemeClr val="bg1"/>
                </a:solidFill>
                <a:latin typeface="+mj-lt"/>
              </a:rPr>
              <a:t>苦</a:t>
            </a:r>
            <a:endParaRPr lang="en-US" altLang="zh-CN" sz="6600">
              <a:solidFill>
                <a:schemeClr val="bg1"/>
              </a:solidFill>
              <a:latin typeface="+mj-lt"/>
            </a:endParaRPr>
          </a:p>
          <a:p>
            <a:pPr marL="514350" indent="-514350">
              <a:buFont typeface="+mj-lt"/>
              <a:buAutoNum type="arabicPeriod"/>
            </a:pPr>
            <a:r>
              <a:rPr lang="zh-CN" altLang="en-US" sz="6600">
                <a:solidFill>
                  <a:schemeClr val="bg1"/>
                </a:solidFill>
                <a:latin typeface="+mj-lt"/>
              </a:rPr>
              <a:t>心</a:t>
            </a:r>
            <a:r>
              <a:rPr lang="zh-CN" altLang="en-US" sz="6600">
                <a:solidFill>
                  <a:schemeClr val="bg1"/>
                </a:solidFill>
              </a:rPr>
              <a:t>念住</a:t>
            </a:r>
            <a:r>
              <a:rPr lang="en-US" altLang="zh-CN" sz="6600">
                <a:solidFill>
                  <a:schemeClr val="bg1"/>
                </a:solidFill>
              </a:rPr>
              <a:t>-</a:t>
            </a:r>
            <a:r>
              <a:rPr lang="zh-CN" altLang="en-US" sz="6600">
                <a:solidFill>
                  <a:schemeClr val="bg1"/>
                </a:solidFill>
                <a:latin typeface="+mj-lt"/>
              </a:rPr>
              <a:t>无常</a:t>
            </a:r>
            <a:endParaRPr lang="en-US" altLang="zh-CN" sz="6600">
              <a:solidFill>
                <a:schemeClr val="bg1"/>
              </a:solidFill>
              <a:latin typeface="+mj-lt"/>
            </a:endParaRPr>
          </a:p>
          <a:p>
            <a:pPr marL="514350" indent="-514350">
              <a:buFont typeface="+mj-lt"/>
              <a:buAutoNum type="arabicPeriod"/>
            </a:pPr>
            <a:r>
              <a:rPr lang="zh-CN" altLang="en-US" sz="6600">
                <a:solidFill>
                  <a:schemeClr val="bg1"/>
                </a:solidFill>
                <a:latin typeface="+mj-lt"/>
              </a:rPr>
              <a:t>法</a:t>
            </a:r>
            <a:r>
              <a:rPr lang="zh-CN" altLang="en-US" sz="6600">
                <a:solidFill>
                  <a:schemeClr val="bg1"/>
                </a:solidFill>
              </a:rPr>
              <a:t>念住</a:t>
            </a:r>
            <a:r>
              <a:rPr lang="en-US" altLang="zh-CN" sz="6600">
                <a:solidFill>
                  <a:schemeClr val="bg1"/>
                </a:solidFill>
              </a:rPr>
              <a:t>-</a:t>
            </a:r>
            <a:r>
              <a:rPr lang="zh-CN" altLang="en-US" sz="6600">
                <a:solidFill>
                  <a:schemeClr val="bg1"/>
                </a:solidFill>
                <a:latin typeface="+mj-lt"/>
              </a:rPr>
              <a:t>无我</a:t>
            </a:r>
          </a:p>
        </p:txBody>
      </p:sp>
    </p:spTree>
    <p:extLst>
      <p:ext uri="{BB962C8B-B14F-4D97-AF65-F5344CB8AC3E}">
        <p14:creationId xmlns:p14="http://schemas.microsoft.com/office/powerpoint/2010/main" val="9029998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40B3E-946D-4749-AB8A-234726ED291C}"/>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D6CD26DA-558C-36ED-FD13-2CA2BA615569}"/>
              </a:ext>
            </a:extLst>
          </p:cNvPr>
          <p:cNvSpPr>
            <a:spLocks noGrp="1" noChangeArrowheads="1"/>
          </p:cNvSpPr>
          <p:nvPr>
            <p:ph type="title"/>
          </p:nvPr>
        </p:nvSpPr>
        <p:spPr>
          <a:xfrm>
            <a:off x="465138" y="136525"/>
            <a:ext cx="8229600" cy="885825"/>
          </a:xfrm>
        </p:spPr>
        <p:txBody>
          <a:bodyPr/>
          <a:lstStyle/>
          <a:p>
            <a:r>
              <a:rPr lang="en-US" altLang="zh-CN">
                <a:solidFill>
                  <a:srgbClr val="FFFF00"/>
                </a:solidFill>
              </a:rPr>
              <a:t>《</a:t>
            </a:r>
            <a:r>
              <a:rPr lang="zh-CN" altLang="en-US">
                <a:solidFill>
                  <a:srgbClr val="FFFF00"/>
                </a:solidFill>
              </a:rPr>
              <a:t>俱舍论</a:t>
            </a:r>
            <a:r>
              <a:rPr lang="en-US" altLang="zh-CN">
                <a:solidFill>
                  <a:srgbClr val="FFFF00"/>
                </a:solidFill>
              </a:rPr>
              <a:t>》</a:t>
            </a:r>
            <a:endParaRPr lang="en-US" altLang="en-US">
              <a:solidFill>
                <a:srgbClr val="FFFF00"/>
              </a:solidFill>
            </a:endParaRPr>
          </a:p>
        </p:txBody>
      </p:sp>
      <p:sp>
        <p:nvSpPr>
          <p:cNvPr id="2" name="Content Placeholder 1">
            <a:extLst>
              <a:ext uri="{FF2B5EF4-FFF2-40B4-BE49-F238E27FC236}">
                <a16:creationId xmlns:a16="http://schemas.microsoft.com/office/drawing/2014/main" id="{968D0C55-F57C-FBC2-D521-14FCFF901D5B}"/>
              </a:ext>
            </a:extLst>
          </p:cNvPr>
          <p:cNvSpPr>
            <a:spLocks noGrp="1"/>
          </p:cNvSpPr>
          <p:nvPr>
            <p:ph idx="1"/>
          </p:nvPr>
        </p:nvSpPr>
        <p:spPr>
          <a:xfrm>
            <a:off x="0" y="888522"/>
            <a:ext cx="9144000" cy="5548138"/>
          </a:xfrm>
        </p:spPr>
        <p:txBody>
          <a:bodyPr/>
          <a:lstStyle/>
          <a:p>
            <a:pPr marL="514350" indent="-514350">
              <a:buFont typeface="+mj-lt"/>
              <a:buAutoNum type="arabicPeriod"/>
            </a:pPr>
            <a:r>
              <a:rPr lang="zh-CN" altLang="en-US">
                <a:solidFill>
                  <a:schemeClr val="bg1"/>
                </a:solidFill>
                <a:latin typeface="+mj-lt"/>
              </a:rPr>
              <a:t>四念住之定数：为了对治净、受乐、心常、法执为我所的四种颠倒妄念而宣说了四念住，因此数量不多不少。</a:t>
            </a:r>
          </a:p>
          <a:p>
            <a:pPr marL="514350" indent="-514350">
              <a:buFont typeface="+mj-lt"/>
              <a:buAutoNum type="arabicPeriod"/>
            </a:pPr>
            <a:r>
              <a:rPr lang="zh-CN" altLang="en-US">
                <a:solidFill>
                  <a:schemeClr val="bg1"/>
                </a:solidFill>
                <a:latin typeface="+mj-lt"/>
              </a:rPr>
              <a:t>如是修习的瑜伽行者将安住于缘总相法念住中，因为缘身等这些总相并作意无常、苦、空、无我之故。</a:t>
            </a:r>
          </a:p>
          <a:p>
            <a:pPr marL="514350" indent="-514350">
              <a:buFont typeface="+mj-lt"/>
              <a:buAutoNum type="arabicPeriod"/>
            </a:pPr>
            <a:r>
              <a:rPr lang="zh-CN" altLang="en-US">
                <a:solidFill>
                  <a:schemeClr val="bg1"/>
                </a:solidFill>
                <a:latin typeface="+mj-lt"/>
              </a:rPr>
              <a:t>即以修习四念住，内观身、受、心、法，了知“身不净、受是苦、心无常、法无我”，以对治净、乐、常、我等四种颠倒。修得慧观，知见苦、无常、无我之法印，达至“于由一切事物也无所执取”，诸漏断尽，证于涅槃之境。</a:t>
            </a:r>
          </a:p>
        </p:txBody>
      </p:sp>
    </p:spTree>
    <p:extLst>
      <p:ext uri="{BB962C8B-B14F-4D97-AF65-F5344CB8AC3E}">
        <p14:creationId xmlns:p14="http://schemas.microsoft.com/office/powerpoint/2010/main" val="191442009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547AABC637B4FA1640CE615A86C9A" ma:contentTypeVersion="20" ma:contentTypeDescription="Create a new document." ma:contentTypeScope="" ma:versionID="7bf39be904bd2e3afacf6114dd62a431">
  <xsd:schema xmlns:xsd="http://www.w3.org/2001/XMLSchema" xmlns:xs="http://www.w3.org/2001/XMLSchema" xmlns:p="http://schemas.microsoft.com/office/2006/metadata/properties" xmlns:ns1="http://schemas.microsoft.com/sharepoint/v3" xmlns:ns3="020d01c4-fc07-4183-a8df-06670c449349" xmlns:ns4="16537e4f-4e34-4878-b050-f1a49e47c64b" targetNamespace="http://schemas.microsoft.com/office/2006/metadata/properties" ma:root="true" ma:fieldsID="2aae927ea29dd92d5ea1979cfaa7cf38" ns1:_="" ns3:_="" ns4:_="">
    <xsd:import namespace="http://schemas.microsoft.com/sharepoint/v3"/>
    <xsd:import namespace="020d01c4-fc07-4183-a8df-06670c449349"/>
    <xsd:import namespace="16537e4f-4e34-4878-b050-f1a49e47c64b"/>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0d01c4-fc07-4183-a8df-06670c44934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537e4f-4e34-4878-b050-f1a49e47c64b"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020d01c4-fc07-4183-a8df-06670c449349" xsi:nil="true"/>
  </documentManagement>
</p:properties>
</file>

<file path=customXml/itemProps1.xml><?xml version="1.0" encoding="utf-8"?>
<ds:datastoreItem xmlns:ds="http://schemas.openxmlformats.org/officeDocument/2006/customXml" ds:itemID="{6724B88C-30DF-41EC-8506-492D77834F45}">
  <ds:schemaRefs>
    <ds:schemaRef ds:uri="020d01c4-fc07-4183-a8df-06670c449349"/>
    <ds:schemaRef ds:uri="16537e4f-4e34-4878-b050-f1a49e47c6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A4E952-37DC-4D01-981B-BD08968E20C1}">
  <ds:schemaRefs>
    <ds:schemaRef ds:uri="http://schemas.microsoft.com/sharepoint/v3/contenttype/forms"/>
  </ds:schemaRefs>
</ds:datastoreItem>
</file>

<file path=customXml/itemProps3.xml><?xml version="1.0" encoding="utf-8"?>
<ds:datastoreItem xmlns:ds="http://schemas.openxmlformats.org/officeDocument/2006/customXml" ds:itemID="{5ABCB26C-D5FE-4562-BD82-22F65A7E9807}">
  <ds:schemaRefs>
    <ds:schemaRef ds:uri="020d01c4-fc07-4183-a8df-06670c449349"/>
    <ds:schemaRef ds:uri="16537e4f-4e34-4878-b050-f1a49e47c6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20</Slides>
  <Notes>18</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四圣谛详解-道谛</vt:lpstr>
      <vt:lpstr>PowerPoint Presentation</vt:lpstr>
      <vt:lpstr>《俱舍论》</vt:lpstr>
      <vt:lpstr>《俱舍论》</vt:lpstr>
      <vt:lpstr>彼二三界无垢摄</vt:lpstr>
      <vt:lpstr>名二及义之有境</vt:lpstr>
      <vt:lpstr>《俱舍论》</vt:lpstr>
      <vt:lpstr>《四念住》</vt:lpstr>
      <vt:lpstr>《俱舍论》</vt:lpstr>
      <vt:lpstr>《四法印》</vt:lpstr>
      <vt:lpstr>《坐禅三味经》</vt:lpstr>
      <vt:lpstr>《呼吸法》</vt:lpstr>
      <vt:lpstr>《呼吸法》</vt:lpstr>
      <vt:lpstr>《四念住之身念住》</vt:lpstr>
      <vt:lpstr>《大念处经》</vt:lpstr>
      <vt:lpstr>《大念处经》</vt:lpstr>
      <vt:lpstr>《大念处经》</vt:lpstr>
      <vt:lpstr>《大宝积经》</vt:lpstr>
      <vt:lpstr>思考题1</vt:lpstr>
      <vt:lpstr>思考题2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Chen</dc:creator>
  <cp:revision>1</cp:revision>
  <dcterms:created xsi:type="dcterms:W3CDTF">2017-03-28T04:55:03Z</dcterms:created>
  <dcterms:modified xsi:type="dcterms:W3CDTF">2026-06-23T05:25:56Z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1033-10.2.0.5871</vt:lpwstr>
  </property>
  <property fmtid="{D5CDD505-2E9C-101B-9397-08002B2CF9AE}" pid="3" name="ContentTypeId">
    <vt:lpwstr>0x0101002FA547AABC637B4FA1640CE615A86C9A</vt:lpwstr>
  </property>
</Properties>
</file>