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60" r:id="rId5"/>
  </p:sldMasterIdLst>
  <p:notesMasterIdLst>
    <p:notesMasterId r:id="rId25"/>
  </p:notesMasterIdLst>
  <p:sldIdLst>
    <p:sldId id="317" r:id="rId6"/>
    <p:sldId id="493" r:id="rId7"/>
    <p:sldId id="610" r:id="rId8"/>
    <p:sldId id="594" r:id="rId9"/>
    <p:sldId id="595" r:id="rId10"/>
    <p:sldId id="597" r:id="rId11"/>
    <p:sldId id="607" r:id="rId12"/>
    <p:sldId id="608" r:id="rId13"/>
    <p:sldId id="615" r:id="rId14"/>
    <p:sldId id="612" r:id="rId15"/>
    <p:sldId id="616" r:id="rId16"/>
    <p:sldId id="611" r:id="rId17"/>
    <p:sldId id="619" r:id="rId18"/>
    <p:sldId id="613" r:id="rId19"/>
    <p:sldId id="617" r:id="rId20"/>
    <p:sldId id="593" r:id="rId21"/>
    <p:sldId id="609" r:id="rId22"/>
    <p:sldId id="618" r:id="rId23"/>
    <p:sldId id="614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CDD2C2-318D-4476-8296-A1316A0E58D0}" v="67" dt="2026-06-28T22:38:30.6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234" y="67"/>
      </p:cViewPr>
      <p:guideLst>
        <p:guide orient="horz" pos="218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y Chen" userId="eea55edf-9d0e-4c54-9fc8-ec86869da3f7" providerId="ADAL" clId="{A7F95EF0-89B0-40D6-9F33-D74AA105E536}"/>
    <pc:docChg chg="undo custSel addSld delSld modSld sldOrd">
      <pc:chgData name="Henry Chen" userId="eea55edf-9d0e-4c54-9fc8-ec86869da3f7" providerId="ADAL" clId="{A7F95EF0-89B0-40D6-9F33-D74AA105E536}" dt="2026-06-28T22:39:44.669" v="1458"/>
      <pc:docMkLst>
        <pc:docMk/>
      </pc:docMkLst>
      <pc:sldChg chg="del">
        <pc:chgData name="Henry Chen" userId="eea55edf-9d0e-4c54-9fc8-ec86869da3f7" providerId="ADAL" clId="{A7F95EF0-89B0-40D6-9F33-D74AA105E536}" dt="2026-06-27T22:03:23.651" v="283" actId="2696"/>
        <pc:sldMkLst>
          <pc:docMk/>
          <pc:sldMk cId="46890646" sldId="592"/>
        </pc:sldMkLst>
      </pc:sldChg>
      <pc:sldChg chg="modSp mod">
        <pc:chgData name="Henry Chen" userId="eea55edf-9d0e-4c54-9fc8-ec86869da3f7" providerId="ADAL" clId="{A7F95EF0-89B0-40D6-9F33-D74AA105E536}" dt="2026-06-23T03:19:57.428" v="5" actId="20577"/>
        <pc:sldMkLst>
          <pc:docMk/>
          <pc:sldMk cId="4263579899" sldId="594"/>
        </pc:sldMkLst>
        <pc:spChg chg="mod">
          <ac:chgData name="Henry Chen" userId="eea55edf-9d0e-4c54-9fc8-ec86869da3f7" providerId="ADAL" clId="{A7F95EF0-89B0-40D6-9F33-D74AA105E536}" dt="2026-06-23T03:19:57.428" v="5" actId="20577"/>
          <ac:spMkLst>
            <pc:docMk/>
            <pc:sldMk cId="4263579899" sldId="594"/>
            <ac:spMk id="2" creationId="{B6BD7261-D76D-8EAE-ADB5-DA3D94CAC526}"/>
          </ac:spMkLst>
        </pc:spChg>
      </pc:sldChg>
      <pc:sldChg chg="del">
        <pc:chgData name="Henry Chen" userId="eea55edf-9d0e-4c54-9fc8-ec86869da3f7" providerId="ADAL" clId="{A7F95EF0-89B0-40D6-9F33-D74AA105E536}" dt="2026-06-27T22:04:05.853" v="288" actId="2696"/>
        <pc:sldMkLst>
          <pc:docMk/>
          <pc:sldMk cId="1914420096" sldId="596"/>
        </pc:sldMkLst>
      </pc:sldChg>
      <pc:sldChg chg="modSp mod">
        <pc:chgData name="Henry Chen" userId="eea55edf-9d0e-4c54-9fc8-ec86869da3f7" providerId="ADAL" clId="{A7F95EF0-89B0-40D6-9F33-D74AA105E536}" dt="2026-06-23T03:38:00.576" v="188" actId="20577"/>
        <pc:sldMkLst>
          <pc:docMk/>
          <pc:sldMk cId="902999821" sldId="597"/>
        </pc:sldMkLst>
        <pc:spChg chg="mod">
          <ac:chgData name="Henry Chen" userId="eea55edf-9d0e-4c54-9fc8-ec86869da3f7" providerId="ADAL" clId="{A7F95EF0-89B0-40D6-9F33-D74AA105E536}" dt="2026-06-23T03:38:00.576" v="188" actId="20577"/>
          <ac:spMkLst>
            <pc:docMk/>
            <pc:sldMk cId="902999821" sldId="597"/>
            <ac:spMk id="2" creationId="{8FEF1231-B25E-AFC9-E2B2-4D3469703EE9}"/>
          </ac:spMkLst>
        </pc:spChg>
      </pc:sldChg>
      <pc:sldChg chg="del">
        <pc:chgData name="Henry Chen" userId="eea55edf-9d0e-4c54-9fc8-ec86869da3f7" providerId="ADAL" clId="{A7F95EF0-89B0-40D6-9F33-D74AA105E536}" dt="2026-06-27T22:04:09.901" v="289" actId="2696"/>
        <pc:sldMkLst>
          <pc:docMk/>
          <pc:sldMk cId="1407883351" sldId="598"/>
        </pc:sldMkLst>
      </pc:sldChg>
      <pc:sldChg chg="del">
        <pc:chgData name="Henry Chen" userId="eea55edf-9d0e-4c54-9fc8-ec86869da3f7" providerId="ADAL" clId="{A7F95EF0-89B0-40D6-9F33-D74AA105E536}" dt="2026-06-27T22:04:14.166" v="290" actId="2696"/>
        <pc:sldMkLst>
          <pc:docMk/>
          <pc:sldMk cId="1164974163" sldId="599"/>
        </pc:sldMkLst>
      </pc:sldChg>
      <pc:sldChg chg="del">
        <pc:chgData name="Henry Chen" userId="eea55edf-9d0e-4c54-9fc8-ec86869da3f7" providerId="ADAL" clId="{A7F95EF0-89B0-40D6-9F33-D74AA105E536}" dt="2026-06-27T22:04:20.582" v="291" actId="2696"/>
        <pc:sldMkLst>
          <pc:docMk/>
          <pc:sldMk cId="3561224765" sldId="600"/>
        </pc:sldMkLst>
      </pc:sldChg>
      <pc:sldChg chg="del">
        <pc:chgData name="Henry Chen" userId="eea55edf-9d0e-4c54-9fc8-ec86869da3f7" providerId="ADAL" clId="{A7F95EF0-89B0-40D6-9F33-D74AA105E536}" dt="2026-06-27T22:04:26.841" v="292" actId="2696"/>
        <pc:sldMkLst>
          <pc:docMk/>
          <pc:sldMk cId="2708313834" sldId="601"/>
        </pc:sldMkLst>
      </pc:sldChg>
      <pc:sldChg chg="modSp add del mod">
        <pc:chgData name="Henry Chen" userId="eea55edf-9d0e-4c54-9fc8-ec86869da3f7" providerId="ADAL" clId="{A7F95EF0-89B0-40D6-9F33-D74AA105E536}" dt="2026-06-27T22:03:35.319" v="284" actId="2696"/>
        <pc:sldMkLst>
          <pc:docMk/>
          <pc:sldMk cId="4011712698" sldId="602"/>
        </pc:sldMkLst>
      </pc:sldChg>
      <pc:sldChg chg="modSp add del mod">
        <pc:chgData name="Henry Chen" userId="eea55edf-9d0e-4c54-9fc8-ec86869da3f7" providerId="ADAL" clId="{A7F95EF0-89B0-40D6-9F33-D74AA105E536}" dt="2026-06-27T22:03:41.232" v="286" actId="2696"/>
        <pc:sldMkLst>
          <pc:docMk/>
          <pc:sldMk cId="2709963348" sldId="603"/>
        </pc:sldMkLst>
      </pc:sldChg>
      <pc:sldChg chg="addSp delSp modSp add del mod">
        <pc:chgData name="Henry Chen" userId="eea55edf-9d0e-4c54-9fc8-ec86869da3f7" providerId="ADAL" clId="{A7F95EF0-89B0-40D6-9F33-D74AA105E536}" dt="2026-06-27T22:04:32.671" v="293" actId="2696"/>
        <pc:sldMkLst>
          <pc:docMk/>
          <pc:sldMk cId="3165343946" sldId="604"/>
        </pc:sldMkLst>
      </pc:sldChg>
      <pc:sldChg chg="addSp delSp modSp add del mod">
        <pc:chgData name="Henry Chen" userId="eea55edf-9d0e-4c54-9fc8-ec86869da3f7" providerId="ADAL" clId="{A7F95EF0-89B0-40D6-9F33-D74AA105E536}" dt="2026-06-27T22:04:36.014" v="294" actId="2696"/>
        <pc:sldMkLst>
          <pc:docMk/>
          <pc:sldMk cId="771108372" sldId="605"/>
        </pc:sldMkLst>
      </pc:sldChg>
      <pc:sldChg chg="addSp delSp modSp add del">
        <pc:chgData name="Henry Chen" userId="eea55edf-9d0e-4c54-9fc8-ec86869da3f7" providerId="ADAL" clId="{A7F95EF0-89B0-40D6-9F33-D74AA105E536}" dt="2026-06-27T22:04:39.871" v="295" actId="2696"/>
        <pc:sldMkLst>
          <pc:docMk/>
          <pc:sldMk cId="3412860989" sldId="606"/>
        </pc:sldMkLst>
      </pc:sldChg>
      <pc:sldChg chg="addSp delSp modSp add mod">
        <pc:chgData name="Henry Chen" userId="eea55edf-9d0e-4c54-9fc8-ec86869da3f7" providerId="ADAL" clId="{A7F95EF0-89B0-40D6-9F33-D74AA105E536}" dt="2026-06-23T03:46:03.952" v="282" actId="207"/>
        <pc:sldMkLst>
          <pc:docMk/>
          <pc:sldMk cId="2296790505" sldId="607"/>
        </pc:sldMkLst>
        <pc:spChg chg="add mod">
          <ac:chgData name="Henry Chen" userId="eea55edf-9d0e-4c54-9fc8-ec86869da3f7" providerId="ADAL" clId="{A7F95EF0-89B0-40D6-9F33-D74AA105E536}" dt="2026-06-23T03:46:03.952" v="282" actId="207"/>
          <ac:spMkLst>
            <pc:docMk/>
            <pc:sldMk cId="2296790505" sldId="607"/>
            <ac:spMk id="2" creationId="{8F75A609-4B1B-C595-E698-F7F69DCB91C8}"/>
          </ac:spMkLst>
        </pc:spChg>
      </pc:sldChg>
      <pc:sldChg chg="modSp mod ord">
        <pc:chgData name="Henry Chen" userId="eea55edf-9d0e-4c54-9fc8-ec86869da3f7" providerId="ADAL" clId="{A7F95EF0-89B0-40D6-9F33-D74AA105E536}" dt="2026-06-28T21:43:52.815" v="805" actId="20577"/>
        <pc:sldMkLst>
          <pc:docMk/>
          <pc:sldMk cId="1676163555" sldId="608"/>
        </pc:sldMkLst>
        <pc:spChg chg="mod">
          <ac:chgData name="Henry Chen" userId="eea55edf-9d0e-4c54-9fc8-ec86869da3f7" providerId="ADAL" clId="{A7F95EF0-89B0-40D6-9F33-D74AA105E536}" dt="2026-06-28T21:43:52.815" v="805" actId="20577"/>
          <ac:spMkLst>
            <pc:docMk/>
            <pc:sldMk cId="1676163555" sldId="608"/>
            <ac:spMk id="2" creationId="{9D455B39-0A9C-7DD2-A132-B809AB5836E6}"/>
          </ac:spMkLst>
        </pc:spChg>
        <pc:spChg chg="mod">
          <ac:chgData name="Henry Chen" userId="eea55edf-9d0e-4c54-9fc8-ec86869da3f7" providerId="ADAL" clId="{A7F95EF0-89B0-40D6-9F33-D74AA105E536}" dt="2026-06-28T21:33:34.518" v="633" actId="20577"/>
          <ac:spMkLst>
            <pc:docMk/>
            <pc:sldMk cId="1676163555" sldId="608"/>
            <ac:spMk id="40962" creationId="{3DAA03AD-97B3-963E-F6C2-9DEB8F479CD5}"/>
          </ac:spMkLst>
        </pc:spChg>
      </pc:sldChg>
      <pc:sldChg chg="modSp add mod">
        <pc:chgData name="Henry Chen" userId="eea55edf-9d0e-4c54-9fc8-ec86869da3f7" providerId="ADAL" clId="{A7F95EF0-89B0-40D6-9F33-D74AA105E536}" dt="2026-06-28T22:17:58.106" v="1262"/>
        <pc:sldMkLst>
          <pc:docMk/>
          <pc:sldMk cId="1743279506" sldId="611"/>
        </pc:sldMkLst>
        <pc:spChg chg="mod">
          <ac:chgData name="Henry Chen" userId="eea55edf-9d0e-4c54-9fc8-ec86869da3f7" providerId="ADAL" clId="{A7F95EF0-89B0-40D6-9F33-D74AA105E536}" dt="2026-06-28T22:17:58.106" v="1262"/>
          <ac:spMkLst>
            <pc:docMk/>
            <pc:sldMk cId="1743279506" sldId="611"/>
            <ac:spMk id="2" creationId="{4B2CE3B7-D3D7-C2C5-984B-F6CB3B7C3E6A}"/>
          </ac:spMkLst>
        </pc:spChg>
        <pc:spChg chg="mod">
          <ac:chgData name="Henry Chen" userId="eea55edf-9d0e-4c54-9fc8-ec86869da3f7" providerId="ADAL" clId="{A7F95EF0-89B0-40D6-9F33-D74AA105E536}" dt="2026-06-28T21:39:31.235" v="736" actId="20577"/>
          <ac:spMkLst>
            <pc:docMk/>
            <pc:sldMk cId="1743279506" sldId="611"/>
            <ac:spMk id="40962" creationId="{7FC33A1E-D807-A8B0-44FB-86819C553449}"/>
          </ac:spMkLst>
        </pc:spChg>
      </pc:sldChg>
      <pc:sldChg chg="del">
        <pc:chgData name="Henry Chen" userId="eea55edf-9d0e-4c54-9fc8-ec86869da3f7" providerId="ADAL" clId="{A7F95EF0-89B0-40D6-9F33-D74AA105E536}" dt="2026-06-27T22:04:58.451" v="296" actId="2696"/>
        <pc:sldMkLst>
          <pc:docMk/>
          <pc:sldMk cId="3233232651" sldId="611"/>
        </pc:sldMkLst>
      </pc:sldChg>
      <pc:sldChg chg="modSp add mod ord">
        <pc:chgData name="Henry Chen" userId="eea55edf-9d0e-4c54-9fc8-ec86869da3f7" providerId="ADAL" clId="{A7F95EF0-89B0-40D6-9F33-D74AA105E536}" dt="2026-06-28T21:39:18.433" v="735" actId="115"/>
        <pc:sldMkLst>
          <pc:docMk/>
          <pc:sldMk cId="1478742642" sldId="612"/>
        </pc:sldMkLst>
        <pc:spChg chg="mod">
          <ac:chgData name="Henry Chen" userId="eea55edf-9d0e-4c54-9fc8-ec86869da3f7" providerId="ADAL" clId="{A7F95EF0-89B0-40D6-9F33-D74AA105E536}" dt="2026-06-28T21:39:18.433" v="735" actId="115"/>
          <ac:spMkLst>
            <pc:docMk/>
            <pc:sldMk cId="1478742642" sldId="612"/>
            <ac:spMk id="2" creationId="{6C7F1E7E-C701-8FC9-F0FD-2346A5232F87}"/>
          </ac:spMkLst>
        </pc:spChg>
        <pc:spChg chg="mod">
          <ac:chgData name="Henry Chen" userId="eea55edf-9d0e-4c54-9fc8-ec86869da3f7" providerId="ADAL" clId="{A7F95EF0-89B0-40D6-9F33-D74AA105E536}" dt="2026-06-28T21:38:32.501" v="723" actId="20577"/>
          <ac:spMkLst>
            <pc:docMk/>
            <pc:sldMk cId="1478742642" sldId="612"/>
            <ac:spMk id="40962" creationId="{51204E19-3801-E299-CF39-2746C87AA4FF}"/>
          </ac:spMkLst>
        </pc:spChg>
      </pc:sldChg>
      <pc:sldChg chg="add del">
        <pc:chgData name="Henry Chen" userId="eea55edf-9d0e-4c54-9fc8-ec86869da3f7" providerId="ADAL" clId="{A7F95EF0-89B0-40D6-9F33-D74AA105E536}" dt="2026-06-27T22:03:45.403" v="287" actId="2696"/>
        <pc:sldMkLst>
          <pc:docMk/>
          <pc:sldMk cId="3899040354" sldId="612"/>
        </pc:sldMkLst>
      </pc:sldChg>
      <pc:sldChg chg="modSp add mod ord">
        <pc:chgData name="Henry Chen" userId="eea55edf-9d0e-4c54-9fc8-ec86869da3f7" providerId="ADAL" clId="{A7F95EF0-89B0-40D6-9F33-D74AA105E536}" dt="2026-06-28T22:30:39.205" v="1369"/>
        <pc:sldMkLst>
          <pc:docMk/>
          <pc:sldMk cId="1162389198" sldId="613"/>
        </pc:sldMkLst>
        <pc:spChg chg="mod">
          <ac:chgData name="Henry Chen" userId="eea55edf-9d0e-4c54-9fc8-ec86869da3f7" providerId="ADAL" clId="{A7F95EF0-89B0-40D6-9F33-D74AA105E536}" dt="2026-06-28T22:30:39.205" v="1369"/>
          <ac:spMkLst>
            <pc:docMk/>
            <pc:sldMk cId="1162389198" sldId="613"/>
            <ac:spMk id="2" creationId="{2FB74282-26CF-1749-B7CC-5681EC091444}"/>
          </ac:spMkLst>
        </pc:spChg>
        <pc:spChg chg="mod">
          <ac:chgData name="Henry Chen" userId="eea55edf-9d0e-4c54-9fc8-ec86869da3f7" providerId="ADAL" clId="{A7F95EF0-89B0-40D6-9F33-D74AA105E536}" dt="2026-06-28T22:19:57.318" v="1269" actId="20577"/>
          <ac:spMkLst>
            <pc:docMk/>
            <pc:sldMk cId="1162389198" sldId="613"/>
            <ac:spMk id="40962" creationId="{17FD017B-D92D-7AED-C3FA-0F0C45281BA9}"/>
          </ac:spMkLst>
        </pc:spChg>
      </pc:sldChg>
      <pc:sldChg chg="add ord">
        <pc:chgData name="Henry Chen" userId="eea55edf-9d0e-4c54-9fc8-ec86869da3f7" providerId="ADAL" clId="{A7F95EF0-89B0-40D6-9F33-D74AA105E536}" dt="2026-06-28T22:39:44.669" v="1458"/>
        <pc:sldMkLst>
          <pc:docMk/>
          <pc:sldMk cId="3337198834" sldId="614"/>
        </pc:sldMkLst>
      </pc:sldChg>
      <pc:sldChg chg="modSp add mod">
        <pc:chgData name="Henry Chen" userId="eea55edf-9d0e-4c54-9fc8-ec86869da3f7" providerId="ADAL" clId="{A7F95EF0-89B0-40D6-9F33-D74AA105E536}" dt="2026-06-28T21:38:26.914" v="722" actId="20577"/>
        <pc:sldMkLst>
          <pc:docMk/>
          <pc:sldMk cId="2316430022" sldId="615"/>
        </pc:sldMkLst>
        <pc:spChg chg="mod">
          <ac:chgData name="Henry Chen" userId="eea55edf-9d0e-4c54-9fc8-ec86869da3f7" providerId="ADAL" clId="{A7F95EF0-89B0-40D6-9F33-D74AA105E536}" dt="2026-06-28T21:36:54.549" v="721" actId="115"/>
          <ac:spMkLst>
            <pc:docMk/>
            <pc:sldMk cId="2316430022" sldId="615"/>
            <ac:spMk id="2" creationId="{C94D9236-D631-D3E8-382E-3E6E0519F78A}"/>
          </ac:spMkLst>
        </pc:spChg>
        <pc:spChg chg="mod">
          <ac:chgData name="Henry Chen" userId="eea55edf-9d0e-4c54-9fc8-ec86869da3f7" providerId="ADAL" clId="{A7F95EF0-89B0-40D6-9F33-D74AA105E536}" dt="2026-06-28T21:38:26.914" v="722" actId="20577"/>
          <ac:spMkLst>
            <pc:docMk/>
            <pc:sldMk cId="2316430022" sldId="615"/>
            <ac:spMk id="40962" creationId="{F823FEC6-95D5-0795-502A-BA7761376964}"/>
          </ac:spMkLst>
        </pc:spChg>
      </pc:sldChg>
      <pc:sldChg chg="modSp add mod">
        <pc:chgData name="Henry Chen" userId="eea55edf-9d0e-4c54-9fc8-ec86869da3f7" providerId="ADAL" clId="{A7F95EF0-89B0-40D6-9F33-D74AA105E536}" dt="2026-06-28T21:39:10.658" v="734" actId="115"/>
        <pc:sldMkLst>
          <pc:docMk/>
          <pc:sldMk cId="3270859030" sldId="616"/>
        </pc:sldMkLst>
        <pc:spChg chg="mod">
          <ac:chgData name="Henry Chen" userId="eea55edf-9d0e-4c54-9fc8-ec86869da3f7" providerId="ADAL" clId="{A7F95EF0-89B0-40D6-9F33-D74AA105E536}" dt="2026-06-28T21:39:10.658" v="734" actId="115"/>
          <ac:spMkLst>
            <pc:docMk/>
            <pc:sldMk cId="3270859030" sldId="616"/>
            <ac:spMk id="2" creationId="{2A44D630-CED6-3335-D7E0-D26DE0C04398}"/>
          </ac:spMkLst>
        </pc:spChg>
        <pc:spChg chg="mod">
          <ac:chgData name="Henry Chen" userId="eea55edf-9d0e-4c54-9fc8-ec86869da3f7" providerId="ADAL" clId="{A7F95EF0-89B0-40D6-9F33-D74AA105E536}" dt="2026-06-28T21:38:38.955" v="724" actId="20577"/>
          <ac:spMkLst>
            <pc:docMk/>
            <pc:sldMk cId="3270859030" sldId="616"/>
            <ac:spMk id="40962" creationId="{7157AF49-2FE0-3E2A-079A-A10DD28FB30E}"/>
          </ac:spMkLst>
        </pc:spChg>
      </pc:sldChg>
      <pc:sldChg chg="modSp add mod">
        <pc:chgData name="Henry Chen" userId="eea55edf-9d0e-4c54-9fc8-ec86869da3f7" providerId="ADAL" clId="{A7F95EF0-89B0-40D6-9F33-D74AA105E536}" dt="2026-06-28T22:38:48.751" v="1455" actId="6549"/>
        <pc:sldMkLst>
          <pc:docMk/>
          <pc:sldMk cId="1997471031" sldId="617"/>
        </pc:sldMkLst>
        <pc:spChg chg="mod">
          <ac:chgData name="Henry Chen" userId="eea55edf-9d0e-4c54-9fc8-ec86869da3f7" providerId="ADAL" clId="{A7F95EF0-89B0-40D6-9F33-D74AA105E536}" dt="2026-06-28T22:38:48.751" v="1455" actId="6549"/>
          <ac:spMkLst>
            <pc:docMk/>
            <pc:sldMk cId="1997471031" sldId="617"/>
            <ac:spMk id="2" creationId="{7C4D025E-D617-B0F3-6726-B0EC54C2765D}"/>
          </ac:spMkLst>
        </pc:spChg>
        <pc:spChg chg="mod">
          <ac:chgData name="Henry Chen" userId="eea55edf-9d0e-4c54-9fc8-ec86869da3f7" providerId="ADAL" clId="{A7F95EF0-89B0-40D6-9F33-D74AA105E536}" dt="2026-06-28T22:20:02.718" v="1271" actId="20577"/>
          <ac:spMkLst>
            <pc:docMk/>
            <pc:sldMk cId="1997471031" sldId="617"/>
            <ac:spMk id="40962" creationId="{5081F8CE-B8BE-D2EC-28EA-1628CE23E5C4}"/>
          </ac:spMkLst>
        </pc:spChg>
      </pc:sldChg>
      <pc:sldChg chg="modSp add mod">
        <pc:chgData name="Henry Chen" userId="eea55edf-9d0e-4c54-9fc8-ec86869da3f7" providerId="ADAL" clId="{A7F95EF0-89B0-40D6-9F33-D74AA105E536}" dt="2026-06-28T22:39:02.261" v="1456" actId="6549"/>
        <pc:sldMkLst>
          <pc:docMk/>
          <pc:sldMk cId="1453121188" sldId="618"/>
        </pc:sldMkLst>
        <pc:spChg chg="mod">
          <ac:chgData name="Henry Chen" userId="eea55edf-9d0e-4c54-9fc8-ec86869da3f7" providerId="ADAL" clId="{A7F95EF0-89B0-40D6-9F33-D74AA105E536}" dt="2026-06-28T22:39:02.261" v="1456" actId="6549"/>
          <ac:spMkLst>
            <pc:docMk/>
            <pc:sldMk cId="1453121188" sldId="618"/>
            <ac:spMk id="2" creationId="{82AEA3A0-7CD2-1829-C278-CE6C8C0B0A2A}"/>
          </ac:spMkLst>
        </pc:spChg>
        <pc:spChg chg="mod">
          <ac:chgData name="Henry Chen" userId="eea55edf-9d0e-4c54-9fc8-ec86869da3f7" providerId="ADAL" clId="{A7F95EF0-89B0-40D6-9F33-D74AA105E536}" dt="2026-06-28T21:59:47.407" v="813" actId="20577"/>
          <ac:spMkLst>
            <pc:docMk/>
            <pc:sldMk cId="1453121188" sldId="618"/>
            <ac:spMk id="40962" creationId="{3D4B4132-C0E9-ACD0-DF98-660EB4701132}"/>
          </ac:spMkLst>
        </pc:spChg>
      </pc:sldChg>
      <pc:sldChg chg="modSp add mod">
        <pc:chgData name="Henry Chen" userId="eea55edf-9d0e-4c54-9fc8-ec86869da3f7" providerId="ADAL" clId="{A7F95EF0-89B0-40D6-9F33-D74AA105E536}" dt="2026-06-28T22:15:32.179" v="1254" actId="20577"/>
        <pc:sldMkLst>
          <pc:docMk/>
          <pc:sldMk cId="402169115" sldId="619"/>
        </pc:sldMkLst>
        <pc:spChg chg="mod">
          <ac:chgData name="Henry Chen" userId="eea55edf-9d0e-4c54-9fc8-ec86869da3f7" providerId="ADAL" clId="{A7F95EF0-89B0-40D6-9F33-D74AA105E536}" dt="2026-06-28T22:15:32.179" v="1254" actId="20577"/>
          <ac:spMkLst>
            <pc:docMk/>
            <pc:sldMk cId="402169115" sldId="619"/>
            <ac:spMk id="2" creationId="{BD7397E0-E2F9-50FA-0445-C1E6EA1B9803}"/>
          </ac:spMkLst>
        </pc:spChg>
        <pc:spChg chg="mod">
          <ac:chgData name="Henry Chen" userId="eea55edf-9d0e-4c54-9fc8-ec86869da3f7" providerId="ADAL" clId="{A7F95EF0-89B0-40D6-9F33-D74AA105E536}" dt="2026-06-28T22:15:00.522" v="1237" actId="20577"/>
          <ac:spMkLst>
            <pc:docMk/>
            <pc:sldMk cId="402169115" sldId="619"/>
            <ac:spMk id="40962" creationId="{BEF6227D-FBB9-E469-B602-8B75818AC4D8}"/>
          </ac:spMkLst>
        </pc:spChg>
      </pc:sldChg>
    </pc:docChg>
  </pc:docChgLst>
  <pc:docChgLst>
    <pc:chgData name="Henry Chen" userId="eea55edf-9d0e-4c54-9fc8-ec86869da3f7" providerId="ADAL" clId="{0E5BF79D-CBF2-42DE-B00A-B376789B8F08}"/>
    <pc:docChg chg="undo custSel addSld modSld">
      <pc:chgData name="Henry Chen" userId="eea55edf-9d0e-4c54-9fc8-ec86869da3f7" providerId="ADAL" clId="{0E5BF79D-CBF2-42DE-B00A-B376789B8F08}" dt="2026-06-23T05:25:49.972" v="535" actId="6549"/>
      <pc:docMkLst>
        <pc:docMk/>
      </pc:docMkLst>
      <pc:sldChg chg="modSp mod">
        <pc:chgData name="Henry Chen" userId="eea55edf-9d0e-4c54-9fc8-ec86869da3f7" providerId="ADAL" clId="{0E5BF79D-CBF2-42DE-B00A-B376789B8F08}" dt="2026-06-23T05:14:12.393" v="25" actId="207"/>
        <pc:sldMkLst>
          <pc:docMk/>
          <pc:sldMk cId="2296790505" sldId="607"/>
        </pc:sldMkLst>
        <pc:spChg chg="mod">
          <ac:chgData name="Henry Chen" userId="eea55edf-9d0e-4c54-9fc8-ec86869da3f7" providerId="ADAL" clId="{0E5BF79D-CBF2-42DE-B00A-B376789B8F08}" dt="2026-06-23T05:14:12.393" v="25" actId="207"/>
          <ac:spMkLst>
            <pc:docMk/>
            <pc:sldMk cId="2296790505" sldId="607"/>
            <ac:spMk id="2" creationId="{8F75A609-4B1B-C595-E698-F7F69DCB91C8}"/>
          </ac:spMkLst>
        </pc:spChg>
      </pc:sldChg>
      <pc:sldChg chg="modSp add mod">
        <pc:chgData name="Henry Chen" userId="eea55edf-9d0e-4c54-9fc8-ec86869da3f7" providerId="ADAL" clId="{0E5BF79D-CBF2-42DE-B00A-B376789B8F08}" dt="2026-06-23T05:14:53.314" v="51" actId="207"/>
        <pc:sldMkLst>
          <pc:docMk/>
          <pc:sldMk cId="1676163555" sldId="608"/>
        </pc:sldMkLst>
        <pc:spChg chg="mod">
          <ac:chgData name="Henry Chen" userId="eea55edf-9d0e-4c54-9fc8-ec86869da3f7" providerId="ADAL" clId="{0E5BF79D-CBF2-42DE-B00A-B376789B8F08}" dt="2026-06-23T05:14:53.314" v="51" actId="207"/>
          <ac:spMkLst>
            <pc:docMk/>
            <pc:sldMk cId="1676163555" sldId="608"/>
            <ac:spMk id="2" creationId="{9D455B39-0A9C-7DD2-A132-B809AB5836E6}"/>
          </ac:spMkLst>
        </pc:spChg>
        <pc:spChg chg="mod">
          <ac:chgData name="Henry Chen" userId="eea55edf-9d0e-4c54-9fc8-ec86869da3f7" providerId="ADAL" clId="{0E5BF79D-CBF2-42DE-B00A-B376789B8F08}" dt="2026-06-23T05:10:56.997" v="18" actId="20577"/>
          <ac:spMkLst>
            <pc:docMk/>
            <pc:sldMk cId="1676163555" sldId="608"/>
            <ac:spMk id="40962" creationId="{3DAA03AD-97B3-963E-F6C2-9DEB8F479CD5}"/>
          </ac:spMkLst>
        </pc:spChg>
      </pc:sldChg>
      <pc:sldChg chg="modSp add mod">
        <pc:chgData name="Henry Chen" userId="eea55edf-9d0e-4c54-9fc8-ec86869da3f7" providerId="ADAL" clId="{0E5BF79D-CBF2-42DE-B00A-B376789B8F08}" dt="2026-06-23T05:25:49.972" v="535" actId="6549"/>
        <pc:sldMkLst>
          <pc:docMk/>
          <pc:sldMk cId="1659520831" sldId="609"/>
        </pc:sldMkLst>
        <pc:spChg chg="mod">
          <ac:chgData name="Henry Chen" userId="eea55edf-9d0e-4c54-9fc8-ec86869da3f7" providerId="ADAL" clId="{0E5BF79D-CBF2-42DE-B00A-B376789B8F08}" dt="2026-06-23T05:25:49.972" v="535" actId="6549"/>
          <ac:spMkLst>
            <pc:docMk/>
            <pc:sldMk cId="1659520831" sldId="609"/>
            <ac:spMk id="2" creationId="{D75D9670-944E-544F-C88C-4CC50A835E07}"/>
          </ac:spMkLst>
        </pc:spChg>
        <pc:spChg chg="mod">
          <ac:chgData name="Henry Chen" userId="eea55edf-9d0e-4c54-9fc8-ec86869da3f7" providerId="ADAL" clId="{0E5BF79D-CBF2-42DE-B00A-B376789B8F08}" dt="2026-06-23T05:15:18.357" v="54" actId="20577"/>
          <ac:spMkLst>
            <pc:docMk/>
            <pc:sldMk cId="1659520831" sldId="609"/>
            <ac:spMk id="40962" creationId="{DD42179F-7FFE-A969-103A-5B39F59E59A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0ECDD4-8550-4791-8DF7-7846618243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FBC688-001D-40EC-89ED-35ADAA81C71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03F92D7-C7DB-437A-806E-8C3EE2387A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401A532-EE1C-4E97-B284-261EEF028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65F96-CF9F-4BFD-AD4D-0DE2ED8D83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D31B9-34C7-49B2-8AA3-D4963605FE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fld id="{F30D01FB-2EB2-4E26-8A23-90D6ADABC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486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343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23685-250E-9505-E736-ED028CF25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45EE2B-E59B-2CF3-EABC-7A5F218315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CC5019-F0DE-2AEB-CED9-5E991B2A03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0AC63-D348-1BBF-F7F6-762C3EF37D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482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1EC9A-2400-BDF6-CDF2-B298DDA75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49E5BF-AE97-A6CC-BFED-334D40BDDC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2D9BFF-468B-9309-5170-C28BCA03D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D3721-F462-D534-B81E-D6E18241E6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2368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2DFA7-D914-28C2-643E-473761AD5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88F649-DF07-AB8D-FB67-B505C4F7BC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717526-B78A-3F87-BA98-0E19825E4C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D600D-A0C8-56ED-35B6-2A0AA8D8B8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97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5B094-0AB5-588E-FBF2-53EBF903C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930382-FA2D-26B7-69D4-F22C47EAAC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7EB793-9DFE-E557-B30C-0D42A24D11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CA905-99FE-AAF5-AA12-EA69F61330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63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7A352-DF8D-86AB-BD3D-C52C255ED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DD758E-20CD-ABD4-7B04-692CA25E4E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13E0F9-8480-A417-8A46-7191B6B32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7FC8A-B228-0279-723A-319CB72F7F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353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0B94A-E2B5-64D1-6CCB-682935154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C3D320-D710-B781-067E-B47BF844C6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92F4A0-1EE0-48AC-EC89-4B8BFE6B73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F157D3-A094-E10F-4BB5-2F2C8D3D8C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901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DBBE2-23E6-9C90-00EA-BE0FA22A7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C6783B-86BF-4295-B97F-C31AD1F896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8A371E-F9E2-F2C8-4D3E-2562A3AE5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3715A-4F16-3FBC-4370-EB9A8253D7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506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E1BA9-04A5-92B6-9FE2-262955811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4C31F3-CEE2-87F1-DA58-914D0ADE95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AA8D66-D928-5401-B226-F15E6C8C86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F6122-2F7D-0335-DCDA-4CA5895E20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9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EC9A7-65A9-877B-BD32-D17CA6DEF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059574-D330-BAB2-D8E7-A41E647ADE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0CF08-A33F-6C30-AA0F-80754DD8B2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42441-FD86-7E64-EDD5-B9551DC8DB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278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87EE3-AF08-C476-B9AB-262535A5E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49E13D-23D6-53A9-A703-96795BA331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B287F4-5A8C-6059-9F1D-00D77F9AF8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50858-2D48-0436-657D-B54E836462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172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28B31-6D2D-3011-952C-363340245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056E0F-319B-3FDF-A329-F7AAF8DF65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272134-7A9D-D7CD-9546-4CB082C73F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CF302-5888-C2B8-FCFB-0CD7FF86F0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026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B58EB-5D84-ED13-177F-4D827A6C8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D5AB54-0EED-D7F9-D0B9-D57ED1CDEF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6F7511-E508-93D2-9B5B-353D1B7571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DAB61-50E0-4D25-6599-C54FCF529C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351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B407E-D72C-A738-4081-076CAAD4B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A3DF7F-D492-5252-9DA4-F9247FE765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F1BC83-67B7-785F-1632-EEE510B208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47AF7-020F-5DE5-9059-FFB769593D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970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44C0F-4900-C656-4732-0056C6844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4F964C-0E98-1C5C-5D3A-099FAE1545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C7B117-AFCB-1DDF-36EF-EA6B2D6BE2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CB023-6BD2-9694-9E08-324227FB05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798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CB6AE-707F-3A5E-8998-2997B6D17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484A8A-8B8D-D286-F8C1-E7A092690B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A75B6C-9743-F69E-CAA4-C493613B0F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53977-FB3A-B321-6169-1FA9E249B3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079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98E1E-F6CA-990F-71EA-58F8C3CC3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6A272F-F332-67C3-F10C-AB0DCF9137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D2C376-4B38-2731-8508-C470F73839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115E1-A110-9BA0-59E7-3500BD4DAA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483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1F6FD-9851-8082-3E4D-88631D1F1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6F476B-EBA0-5ED5-DCDC-8B5BF5EDFA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7C3215-06DC-4A5D-58A1-3E1260818F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87A31-02DC-7560-66E0-103BA2D28A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114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84944-7D09-495A-8B5E-95DBA6EBB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26D89-80FD-41BF-B319-7C5C371C1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8221B-3659-4084-B124-0940CAD0E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11295-80FA-4D96-9EFD-B5C80ACF42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10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B00FC-04F8-4978-85D9-E7307E122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40D8C-B0C3-4E32-968B-60985A3C5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2CFE3-54B3-4933-9977-6E4C7AED0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86662-410E-4D09-A7D8-E209B66BA3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07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9E2CA-98DC-46E1-A9A9-185ECEE57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8C74C-937C-4704-919E-F53C61F5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F3E9F-919C-43F5-9D8D-70105DBF5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D4C73-8422-4060-BFA3-60916CCFF2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71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520B8-D909-436C-8CC5-6A43B0350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9625C-3678-4A7C-9542-98587BC4D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5E2CB-171A-48A5-8732-85F30FA0A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D92D3-7579-4B2D-A398-B771D73A9F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482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83413-4112-4E00-8996-7453A8A2E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32D6D-30BF-4C1E-9FCB-D5661E2EC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2246B-E2B6-4ED3-BDE1-860B1700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54104-3FB2-4CBC-8760-3D46DB4B91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526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89ABD-E2DA-414D-8B0F-0C1824032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67192-36CB-4E02-AD36-CF3CFB4CF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2090E-E4C3-4F86-8DF3-087D6FCA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EC01B-47E2-4CDA-88C2-94F4C3C408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66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93228A-58B6-46DE-95C4-9EAABA5DB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12005B-5898-480C-9E6D-F998A91D3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520EE1-9ED0-436D-9C1B-E4589991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F4BD6-6797-4952-B4DD-3804B0F623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461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2423B43-520D-47A4-A7B4-697B7FB82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609D32C-1C8E-4C99-9500-5F7BEFE49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3A52EA-6987-464E-81AD-E463D3A7B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EE9C8-A02A-4F44-A6A6-7D97D27E00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643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D521DC0-F1BC-4090-B28C-7D59434D8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857559-8613-4701-B47A-E4C258193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D73F02-1C71-41B1-A427-2069CE573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7CDE9-2129-4340-BEDC-0D5457F8C0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445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7971C2B-9923-4294-AF75-9ACC7C2C9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AAC782-16F2-46FF-8443-F894482F6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7F7EA36-2D9D-452A-907C-8088A9953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53AC3-DC65-42AB-855B-55F2D504EE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893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949739-D444-4B9A-BA51-6E36934A9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DD5204-A4FA-4D96-8F40-38510919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4B64B9-7234-44DA-BFC5-889BE0560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453B5-BDB2-4BD2-8F6A-70418AA65B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053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BC630-D056-491A-89EB-339ECE758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43280-48B6-48B8-BC12-E75F63F80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E2EE6-55FB-47CC-86F2-EF60419B2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36850-48F1-48CE-B263-7443E6637A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174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9AA5BE-480E-4064-A305-685366FFF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C03774-AAFE-48B4-9813-D092415A2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F524F7-7633-43EC-9257-8BC5B745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A4EF7-6837-471D-82C9-DEC374AD24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051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B97E1-4DFF-4EEC-A1EA-222B31A4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8BB02-9BF6-4A8F-A54D-80AA7A180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EE92B-A67E-44F5-8948-A607B189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1C296-6BA3-42D9-ACBA-5DD28792E8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778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B373F-B7D8-491C-B987-95E5F10F4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1F5A6-F695-4FAF-95B7-3FB51AD6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58CDD-4A66-4B6E-8B0E-1860D944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19F41-8570-4958-BD9F-EFABBD48A6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55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2F4DE-9AC7-4CF4-89B5-7C5225F0A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B4364-72CC-47FC-BC1E-1EB91FE5E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7E56-680C-4662-82EA-10462F51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53C49-F0B8-4E95-B9AF-659122072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67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620D4F-A563-44DA-B265-4152142E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AFC656-241B-4F34-926C-2AB329170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F5AE88-DE6A-4E5F-B508-3E00EE9B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C9FE7-883B-4AD3-A85F-1814FCE08F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09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2883645-95D6-4006-959E-FC69ABC25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CDA3C45-F17A-4BE7-92CC-199171C4F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5877F2-2B1A-4BB5-B71A-6C0E0E1DD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8F154-898D-46A1-AE43-71B9D6222C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40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4B2DD69-EBF9-42AD-AFFD-5850BE9AB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0A92F09-1E96-4850-B472-A63C54D88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BDE33F-0F3A-43EB-AF8D-D12350F88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185A6-60AF-4738-904E-05BD3DE3FA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79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0C0D01E-A1C4-4A92-B1D8-FAE6FAC56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79B1CC2-07DC-4C63-842F-3C1E2B786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73EEC3-817E-4E5E-98ED-E6887B09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47F83-1418-45CF-A7B3-BFD99AE7AD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30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B0841C-05C4-464D-8C5A-3992EF4D4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4D1B53-AC24-48A4-BA57-B9B4B664E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A3F223-7A50-4687-82CD-A73A641AF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2C0AD-9C5D-4000-92F8-2626E89D56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50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DE3E83-F346-441C-9581-CCAC249D7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F2C926-389D-4F27-B29C-A0372826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ECD918-80F6-4042-B15D-199E4646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79795-749F-4779-8364-2F43A8F459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48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2FE4B66-6D07-4C55-8EDB-1FC40A62E4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E44BA4F-88DE-43F4-BA6E-251FFC8619D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45D71-E36C-42F1-8687-4326ACE8C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96FB5-89A4-4B45-91F7-16EBC6175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947B3-AA93-4F9C-A88C-A9BBC5CF3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33677A61-6E98-4023-A74F-C8320EFAFE2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07D44944-8A27-4F8B-BBE2-D4F68119E38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1EA6F5D3-DE4A-4D3E-ABEA-6789618B839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E5367-9CC9-411E-909B-78D345A0D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0D5AA-D26E-430B-9A93-B0F6747F2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2EC1B-D30D-40E6-9CED-41E928BDD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8C2A3775-85BF-4C0C-952E-49383FF3A92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9C809084-9C2C-467A-A7C9-91757704D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274638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b="1" dirty="0">
                <a:solidFill>
                  <a:srgbClr val="FFFF00"/>
                </a:solidFill>
                <a:latin typeface="system-ui"/>
              </a:rPr>
              <a:t>四圣谛详解</a:t>
            </a:r>
            <a:r>
              <a:rPr lang="en-US" altLang="zh-CN" b="1" dirty="0">
                <a:solidFill>
                  <a:srgbClr val="FFFF00"/>
                </a:solidFill>
                <a:latin typeface="system-ui"/>
              </a:rPr>
              <a:t>-</a:t>
            </a:r>
            <a:r>
              <a:rPr lang="zh-CN" altLang="en-US" b="1" dirty="0">
                <a:solidFill>
                  <a:srgbClr val="FFFF00"/>
                </a:solidFill>
                <a:latin typeface="system-ui"/>
              </a:rPr>
              <a:t>道谛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3075" name="Date Placeholder 1">
            <a:extLst>
              <a:ext uri="{FF2B5EF4-FFF2-40B4-BE49-F238E27FC236}">
                <a16:creationId xmlns:a16="http://schemas.microsoft.com/office/drawing/2014/main" id="{88FC9108-3AC5-4E97-913B-2EDC8576A32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200">
              <a:solidFill>
                <a:srgbClr val="898989"/>
              </a:solidFill>
              <a:ea typeface="SimSun" panose="02010600030101010101" pitchFamily="2" charset="-122"/>
            </a:endParaRPr>
          </a:p>
        </p:txBody>
      </p:sp>
      <p:sp>
        <p:nvSpPr>
          <p:cNvPr id="3076" name="Footer Placeholder 2">
            <a:extLst>
              <a:ext uri="{FF2B5EF4-FFF2-40B4-BE49-F238E27FC236}">
                <a16:creationId xmlns:a16="http://schemas.microsoft.com/office/drawing/2014/main" id="{D1C7E77B-C916-4F16-9352-A5373F7F28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898989"/>
                </a:solidFill>
              </a:rPr>
              <a:t>仅供小组内共修使用，严禁对外传阅</a:t>
            </a:r>
            <a:endParaRPr lang="en-US" altLang="en-US" sz="1200">
              <a:solidFill>
                <a:srgbClr val="898989"/>
              </a:solidFill>
              <a:ea typeface="SimSun" panose="02010600030101010101" pitchFamily="2" charset="-122"/>
            </a:endParaRPr>
          </a:p>
        </p:txBody>
      </p:sp>
      <p:sp>
        <p:nvSpPr>
          <p:cNvPr id="3077" name="Slide Number Placeholder 3">
            <a:extLst>
              <a:ext uri="{FF2B5EF4-FFF2-40B4-BE49-F238E27FC236}">
                <a16:creationId xmlns:a16="http://schemas.microsoft.com/office/drawing/2014/main" id="{8119A24F-D40A-4D08-869E-93691D5F30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743B630D-0E25-42E2-8DA7-A992670281C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078" name="Content Placeholder 6">
            <a:extLst>
              <a:ext uri="{FF2B5EF4-FFF2-40B4-BE49-F238E27FC236}">
                <a16:creationId xmlns:a16="http://schemas.microsoft.com/office/drawing/2014/main" id="{1E3757C4-0824-4D0E-8726-3E68346E4E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988" y="1417638"/>
            <a:ext cx="8969375" cy="4113212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AABF9-0CAA-430E-ABA5-F80D79187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51204E19-3801-E299-CF39-2746C87AA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</a:rPr>
              <a:t>《</a:t>
            </a:r>
            <a:r>
              <a:rPr lang="zh-CN" altLang="en-US" dirty="0">
                <a:solidFill>
                  <a:srgbClr val="FFFF00"/>
                </a:solidFill>
              </a:rPr>
              <a:t>大宝积经</a:t>
            </a:r>
            <a:r>
              <a:rPr lang="en-US" altLang="zh-CN" dirty="0">
                <a:solidFill>
                  <a:srgbClr val="FFFF00"/>
                </a:solidFill>
              </a:rPr>
              <a:t>3》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7F1E7E-C701-8FC9-F0FD-2346A5232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876300"/>
            <a:ext cx="8782049" cy="5845175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舍利子。是菩萨摩诃萨以诸</a:t>
            </a:r>
            <a:r>
              <a:rPr lang="zh-CN" altLang="en-US" u="sng" dirty="0">
                <a:solidFill>
                  <a:schemeClr val="bg1"/>
                </a:solidFill>
              </a:rPr>
              <a:t>觉慧简择</a:t>
            </a:r>
            <a:r>
              <a:rPr lang="zh-CN" altLang="en-US" dirty="0">
                <a:solidFill>
                  <a:schemeClr val="bg1"/>
                </a:solidFill>
              </a:rPr>
              <a:t>力故。观察是身四大种摄。为诸</a:t>
            </a:r>
            <a:r>
              <a:rPr lang="zh-CN" altLang="en-US" u="sng" dirty="0">
                <a:solidFill>
                  <a:schemeClr val="bg1"/>
                </a:solidFill>
              </a:rPr>
              <a:t>随眠</a:t>
            </a:r>
            <a:r>
              <a:rPr lang="zh-CN" altLang="en-US" dirty="0">
                <a:solidFill>
                  <a:schemeClr val="bg1"/>
                </a:solidFill>
              </a:rPr>
              <a:t>所依窟宅。是故我今当以此身为诸众生</a:t>
            </a:r>
            <a:r>
              <a:rPr lang="zh-CN" altLang="en-US" u="sng" dirty="0">
                <a:solidFill>
                  <a:schemeClr val="bg1"/>
                </a:solidFill>
              </a:rPr>
              <a:t>驱役给使</a:t>
            </a:r>
            <a:r>
              <a:rPr lang="zh-CN" altLang="en-US" dirty="0">
                <a:solidFill>
                  <a:schemeClr val="bg1"/>
                </a:solidFill>
              </a:rPr>
              <a:t>。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觉慧简择力</a:t>
            </a:r>
            <a:r>
              <a:rPr lang="en-US" altLang="zh-CN" dirty="0">
                <a:solidFill>
                  <a:schemeClr val="bg1"/>
                </a:solidFill>
              </a:rPr>
              <a:t>: </a:t>
            </a:r>
            <a:r>
              <a:rPr lang="zh-CN" altLang="en-US" dirty="0">
                <a:solidFill>
                  <a:schemeClr val="bg1"/>
                </a:solidFill>
              </a:rPr>
              <a:t>觉悟和智慧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四大种：地水风火</a:t>
            </a:r>
            <a:endParaRPr lang="en-US" altLang="zh-CN" u="sng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随眠</a:t>
            </a:r>
            <a:r>
              <a:rPr lang="en-US" altLang="zh-CN" dirty="0">
                <a:solidFill>
                  <a:schemeClr val="bg1"/>
                </a:solidFill>
              </a:rPr>
              <a:t>-</a:t>
            </a:r>
            <a:r>
              <a:rPr lang="zh-CN" altLang="en-US" dirty="0">
                <a:solidFill>
                  <a:schemeClr val="bg1"/>
                </a:solidFill>
              </a:rPr>
              <a:t>烦恼，窟宅：住处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驱役给使</a:t>
            </a:r>
            <a:r>
              <a:rPr lang="en-US" altLang="zh-CN" dirty="0">
                <a:solidFill>
                  <a:schemeClr val="bg1"/>
                </a:solidFill>
              </a:rPr>
              <a:t>-</a:t>
            </a:r>
            <a:r>
              <a:rPr lang="zh-CN" altLang="en-US" dirty="0">
                <a:solidFill>
                  <a:schemeClr val="bg1"/>
                </a:solidFill>
              </a:rPr>
              <a:t>利益众生</a:t>
            </a:r>
          </a:p>
          <a:p>
            <a:endParaRPr lang="zh-CN" alt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74264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BABCE-3175-6DBE-0E53-763970ADB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7157AF49-2FE0-3E2A-079A-A10DD28FB3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</a:rPr>
              <a:t>《</a:t>
            </a:r>
            <a:r>
              <a:rPr lang="zh-CN" altLang="en-US" dirty="0">
                <a:solidFill>
                  <a:srgbClr val="FFFF00"/>
                </a:solidFill>
              </a:rPr>
              <a:t>大宝积经</a:t>
            </a:r>
            <a:r>
              <a:rPr lang="en-US" altLang="zh-CN" dirty="0">
                <a:solidFill>
                  <a:srgbClr val="FFFF00"/>
                </a:solidFill>
              </a:rPr>
              <a:t>4》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44D630-CED6-3335-D7E0-D26DE0C04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876300"/>
            <a:ext cx="8782049" cy="5845175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何以故。譬如世间外</a:t>
            </a:r>
            <a:r>
              <a:rPr lang="zh-CN" altLang="en-US" u="sng" dirty="0">
                <a:solidFill>
                  <a:schemeClr val="bg1"/>
                </a:solidFill>
              </a:rPr>
              <a:t>四大种</a:t>
            </a:r>
            <a:r>
              <a:rPr lang="zh-CN" altLang="en-US" dirty="0">
                <a:solidFill>
                  <a:schemeClr val="bg1"/>
                </a:solidFill>
              </a:rPr>
              <a:t>。所谓地界水火风界。以</a:t>
            </a:r>
            <a:r>
              <a:rPr lang="zh-CN" altLang="en-US" u="sng" dirty="0">
                <a:solidFill>
                  <a:schemeClr val="bg1"/>
                </a:solidFill>
              </a:rPr>
              <a:t>种种门，无量差别，众具资财</a:t>
            </a:r>
            <a:r>
              <a:rPr lang="zh-CN" altLang="en-US" dirty="0">
                <a:solidFill>
                  <a:schemeClr val="bg1"/>
                </a:solidFill>
              </a:rPr>
              <a:t>。饶益养育一切众生。我今亦尔，用此四大所合成身。以种种门，无量差别。</a:t>
            </a:r>
            <a:r>
              <a:rPr lang="zh-CN" altLang="en-US" u="sng" dirty="0">
                <a:solidFill>
                  <a:schemeClr val="bg1"/>
                </a:solidFill>
              </a:rPr>
              <a:t>境界</a:t>
            </a:r>
            <a:r>
              <a:rPr lang="zh-CN" altLang="en-US" dirty="0">
                <a:solidFill>
                  <a:schemeClr val="bg1"/>
                </a:solidFill>
              </a:rPr>
              <a:t>资财。当为众生之所受用。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四大种：地水风火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种种门：类型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无量差别：各种各样不同的东西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众具资财：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境界： 心所缘的对象，即外在或内在的所缘境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85903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019AB-42AB-1D5C-99D3-69E60DF82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7FC33A1E-D807-A8B0-44FB-86819C5534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</a:rPr>
              <a:t>《</a:t>
            </a:r>
            <a:r>
              <a:rPr lang="zh-CN" altLang="en-US" dirty="0">
                <a:solidFill>
                  <a:srgbClr val="FFFF00"/>
                </a:solidFill>
              </a:rPr>
              <a:t>大宝积经</a:t>
            </a:r>
            <a:r>
              <a:rPr lang="en-US" altLang="zh-CN" dirty="0">
                <a:solidFill>
                  <a:srgbClr val="FFFF00"/>
                </a:solidFill>
              </a:rPr>
              <a:t>5》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2CE3B7-D3D7-C2C5-984B-F6CB3B7C3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876300"/>
            <a:ext cx="8782049" cy="5845175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舍利子。是菩萨摩诃萨。于此身法住随身观。观察是身无实无坚。又于内身住随身观随内而行。于诸烦恼无复容受。又于外身住随身观随外而行。于诸烦恼不与共住。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内身住，外身住，内外身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自身，山河大地，别人身体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内身住随身观随内而行： 在自己的身体之内，安住于对身体的持续观照，随着身体的变化而不断觉知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7950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60FEC-70CC-C558-8255-A72A722D8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BEF6227D-FBB9-E469-B602-8B75818AC4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</a:rPr>
              <a:t>《</a:t>
            </a:r>
            <a:r>
              <a:rPr lang="zh-CN" altLang="en-US" dirty="0">
                <a:solidFill>
                  <a:srgbClr val="FFFF00"/>
                </a:solidFill>
              </a:rPr>
              <a:t>大宝积经</a:t>
            </a:r>
            <a:r>
              <a:rPr lang="en-US" altLang="zh-CN" dirty="0">
                <a:solidFill>
                  <a:srgbClr val="FFFF00"/>
                </a:solidFill>
              </a:rPr>
              <a:t>6》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7397E0-E2F9-50FA-0445-C1E6EA1B9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876300"/>
            <a:ext cx="8782049" cy="5845175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舍利子。是菩萨摩诃萨成就如是身念住已。其身清净无有染污。具足一切清净身业。得清净相庄严之身。既具如是庄严身故。为诸天人之所归仰。舍利子。是名菩萨摩诃萨修行般若波罗蜜多故。于此身法随身观察修习念住。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清净相庄严之身：佛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自身，山河大地，别人身体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911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ED989-437A-BCA7-4755-1FA2948A1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17FD017B-D92D-7AED-C3FA-0F0C45281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</a:rPr>
              <a:t>《</a:t>
            </a:r>
            <a:r>
              <a:rPr lang="zh-CN" altLang="en-US" dirty="0">
                <a:solidFill>
                  <a:srgbClr val="FFFF00"/>
                </a:solidFill>
              </a:rPr>
              <a:t>大宝积经</a:t>
            </a:r>
            <a:r>
              <a:rPr lang="en-US" altLang="zh-CN" dirty="0">
                <a:solidFill>
                  <a:srgbClr val="FFFF00"/>
                </a:solidFill>
              </a:rPr>
              <a:t>7》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B74282-26CF-1749-B7CC-5681EC091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6668"/>
            <a:ext cx="9143999" cy="6011332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舍利子。是菩萨摩诃萨。由依般若波罗蜜多观察是身。有如是等大义用故。虽观此身体性是苦。而不厌患如是苦身。虽观是身究竟尽性。而不厌患流转受生。虽观是身其性无我。而无厌倦成熟众生。虽观是身我寂灭性。而不堕彼永舍寂灭。虽观身空无相远离。而不堕于远离边际。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义用：意义和作用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究竟尽</a:t>
            </a:r>
            <a:r>
              <a:rPr lang="en-US" altLang="zh-CN" dirty="0">
                <a:solidFill>
                  <a:schemeClr val="bg1"/>
                </a:solidFill>
              </a:rPr>
              <a:t>: </a:t>
            </a:r>
            <a:r>
              <a:rPr lang="zh-CN" altLang="en-US" dirty="0">
                <a:solidFill>
                  <a:schemeClr val="bg1"/>
                </a:solidFill>
              </a:rPr>
              <a:t>毁灭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流转受生：轮回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其性无我： 无常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远离边际； 彻底否定一切、执著空相”的极端</a:t>
            </a:r>
          </a:p>
        </p:txBody>
      </p:sp>
    </p:spTree>
    <p:extLst>
      <p:ext uri="{BB962C8B-B14F-4D97-AF65-F5344CB8AC3E}">
        <p14:creationId xmlns:p14="http://schemas.microsoft.com/office/powerpoint/2010/main" val="116238919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D250A-D30B-E210-C0B0-357227631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5081F8CE-B8BE-D2EC-28EA-1628CE23E5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</a:rPr>
              <a:t>《</a:t>
            </a:r>
            <a:r>
              <a:rPr lang="zh-CN" altLang="en-US" dirty="0">
                <a:solidFill>
                  <a:srgbClr val="FFFF00"/>
                </a:solidFill>
              </a:rPr>
              <a:t>大宝积经</a:t>
            </a:r>
            <a:r>
              <a:rPr lang="en-US" altLang="zh-CN" dirty="0">
                <a:solidFill>
                  <a:srgbClr val="FFFF00"/>
                </a:solidFill>
              </a:rPr>
              <a:t>8》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4D025E-D617-B0F3-6726-B0EC54C27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876300"/>
            <a:ext cx="8782049" cy="5845175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我今不应于是身分妄有所计。是故我今当以如是不坚之身用贸坚身。何等身者名为坚实。谓如来身是坚实身。我观是身极为虚伪。要当成办如来之身。何以故。如来身者即是法身。金刚之身。不可坏身。坚固之身。超于三界最胜之身。又作是念。我此身者无量过咎之所杂染。我当求证离诸过染如来之身。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妄有所计：我执和我所执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用贸坚身；换佛身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过咎之所杂染罪染污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7103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8F0FF-7F09-341A-4836-F2A54DE6E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9030DF38-2E49-D78D-B926-2FA9A2A22E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>
                <a:solidFill>
                  <a:srgbClr val="FFFF00"/>
                </a:solidFill>
              </a:rPr>
              <a:t>思考题</a:t>
            </a:r>
            <a:r>
              <a:rPr lang="en-US" altLang="zh-CN">
                <a:solidFill>
                  <a:srgbClr val="FFFF00"/>
                </a:solidFill>
              </a:rPr>
              <a:t>1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2986F8-1864-871A-10D5-BDC65AAAA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34" y="1022350"/>
            <a:ext cx="8928847" cy="541430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sz="3600">
                <a:solidFill>
                  <a:schemeClr val="bg1"/>
                </a:solidFill>
              </a:rPr>
              <a:t>闻思要守戒吗？</a:t>
            </a:r>
            <a:endParaRPr lang="en-US" altLang="zh-CN" sz="360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3600">
                <a:solidFill>
                  <a:schemeClr val="bg1"/>
                </a:solidFill>
              </a:rPr>
              <a:t>四念住和四法印的关系说明</a:t>
            </a:r>
            <a:endParaRPr lang="en-US" altLang="zh-CN" sz="360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3600">
                <a:solidFill>
                  <a:schemeClr val="bg1"/>
                </a:solidFill>
              </a:rPr>
              <a:t>请说明三种智慧</a:t>
            </a:r>
            <a:endParaRPr lang="en-US" altLang="zh-CN" sz="360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3600">
                <a:solidFill>
                  <a:schemeClr val="bg1"/>
                </a:solidFill>
                <a:latin typeface="+mn-ea"/>
              </a:rPr>
              <a:t>法门如何治病？</a:t>
            </a:r>
            <a:endParaRPr lang="en-US" altLang="zh-CN" sz="3600">
              <a:solidFill>
                <a:schemeClr val="bg1"/>
              </a:solidFill>
              <a:latin typeface="+mn-ea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3600">
                <a:solidFill>
                  <a:schemeClr val="bg1"/>
                </a:solidFill>
              </a:rPr>
              <a:t>《</a:t>
            </a:r>
            <a:r>
              <a:rPr lang="zh-CN" altLang="en-US" sz="3600">
                <a:solidFill>
                  <a:schemeClr val="bg1"/>
                </a:solidFill>
              </a:rPr>
              <a:t>呼吸法</a:t>
            </a:r>
            <a:r>
              <a:rPr lang="en-US" altLang="zh-CN" sz="3600">
                <a:solidFill>
                  <a:schemeClr val="bg1"/>
                </a:solidFill>
              </a:rPr>
              <a:t>》</a:t>
            </a:r>
            <a:r>
              <a:rPr lang="zh-CN" altLang="en-US" sz="3600">
                <a:solidFill>
                  <a:schemeClr val="bg1"/>
                </a:solidFill>
              </a:rPr>
              <a:t>是道谛修行方法吗？</a:t>
            </a:r>
            <a:endParaRPr lang="en-US" altLang="zh-CN" sz="360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3600">
                <a:solidFill>
                  <a:schemeClr val="bg1"/>
                </a:solidFill>
              </a:rPr>
              <a:t>《</a:t>
            </a:r>
            <a:r>
              <a:rPr lang="zh-CN" altLang="en-US" sz="3600">
                <a:solidFill>
                  <a:schemeClr val="bg1"/>
                </a:solidFill>
              </a:rPr>
              <a:t>俱舍论</a:t>
            </a:r>
            <a:r>
              <a:rPr lang="en-US" altLang="zh-CN" sz="3600">
                <a:solidFill>
                  <a:schemeClr val="bg1"/>
                </a:solidFill>
              </a:rPr>
              <a:t>》</a:t>
            </a:r>
            <a:r>
              <a:rPr lang="zh-CN" altLang="en-US" sz="3600">
                <a:solidFill>
                  <a:schemeClr val="bg1"/>
                </a:solidFill>
              </a:rPr>
              <a:t>是小乘，我们要学吗？</a:t>
            </a:r>
            <a:endParaRPr lang="en-US" altLang="zh-CN" sz="360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3600">
                <a:solidFill>
                  <a:schemeClr val="bg1"/>
                </a:solidFill>
              </a:rPr>
              <a:t>《</a:t>
            </a:r>
            <a:r>
              <a:rPr lang="zh-CN" altLang="en-US" sz="3600">
                <a:solidFill>
                  <a:schemeClr val="bg1"/>
                </a:solidFill>
              </a:rPr>
              <a:t>道谛</a:t>
            </a:r>
            <a:r>
              <a:rPr lang="en-US" altLang="zh-CN" sz="3600">
                <a:solidFill>
                  <a:schemeClr val="bg1"/>
                </a:solidFill>
              </a:rPr>
              <a:t>》</a:t>
            </a:r>
            <a:r>
              <a:rPr lang="zh-CN" altLang="en-US" sz="3600">
                <a:solidFill>
                  <a:schemeClr val="bg1"/>
                </a:solidFill>
              </a:rPr>
              <a:t>和</a:t>
            </a:r>
            <a:r>
              <a:rPr lang="en-US" altLang="zh-CN" sz="3600">
                <a:solidFill>
                  <a:schemeClr val="bg1"/>
                </a:solidFill>
              </a:rPr>
              <a:t>《</a:t>
            </a:r>
            <a:r>
              <a:rPr lang="zh-CN" altLang="en-US" sz="3600">
                <a:solidFill>
                  <a:schemeClr val="bg1"/>
                </a:solidFill>
              </a:rPr>
              <a:t>俱舍论</a:t>
            </a:r>
            <a:r>
              <a:rPr lang="en-US" altLang="zh-CN" sz="3600">
                <a:solidFill>
                  <a:schemeClr val="bg1"/>
                </a:solidFill>
              </a:rPr>
              <a:t>》</a:t>
            </a:r>
            <a:r>
              <a:rPr lang="zh-CN" altLang="en-US" sz="3600">
                <a:solidFill>
                  <a:schemeClr val="bg1"/>
                </a:solidFill>
              </a:rPr>
              <a:t>的关系？</a:t>
            </a:r>
            <a:endParaRPr lang="en-US" altLang="zh-CN" sz="360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altLang="zh-CN" sz="280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zh-CN" alt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7384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9178F-9136-DFB0-4C06-DDF9B7486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DD42179F-7FFE-A969-103A-5B39F59E5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>
                <a:solidFill>
                  <a:srgbClr val="FFFF00"/>
                </a:solidFill>
              </a:rPr>
              <a:t>思考题</a:t>
            </a:r>
            <a:r>
              <a:rPr lang="en-US" altLang="zh-CN">
                <a:solidFill>
                  <a:srgbClr val="FFFF00"/>
                </a:solidFill>
              </a:rPr>
              <a:t>2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5D9670-944E-544F-C88C-4CC50A835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34" y="846668"/>
            <a:ext cx="8928847" cy="558999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sz="3600">
                <a:solidFill>
                  <a:schemeClr val="bg1"/>
                </a:solidFill>
              </a:rPr>
              <a:t>身念住一定要修吗？</a:t>
            </a:r>
            <a:endParaRPr lang="en-US" altLang="zh-CN" sz="360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3600">
                <a:solidFill>
                  <a:schemeClr val="bg1"/>
                </a:solidFill>
              </a:rPr>
              <a:t>啖食想 </a:t>
            </a:r>
            <a:r>
              <a:rPr lang="en-US" altLang="zh-CN" sz="3600">
                <a:solidFill>
                  <a:schemeClr val="bg1"/>
                </a:solidFill>
              </a:rPr>
              <a:t>vs </a:t>
            </a:r>
            <a:r>
              <a:rPr lang="zh-CN" altLang="en-US" sz="3600">
                <a:solidFill>
                  <a:schemeClr val="bg1"/>
                </a:solidFill>
              </a:rPr>
              <a:t>虫啖想？</a:t>
            </a:r>
            <a:endParaRPr lang="en-US" altLang="zh-CN" sz="360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3600">
                <a:solidFill>
                  <a:schemeClr val="bg1"/>
                </a:solidFill>
              </a:rPr>
              <a:t>骨腱想 </a:t>
            </a:r>
            <a:r>
              <a:rPr lang="en-US" altLang="zh-CN" sz="3600">
                <a:solidFill>
                  <a:schemeClr val="bg1"/>
                </a:solidFill>
              </a:rPr>
              <a:t>vs </a:t>
            </a:r>
            <a:r>
              <a:rPr lang="zh-CN" altLang="en-US" sz="3600">
                <a:solidFill>
                  <a:schemeClr val="bg1"/>
                </a:solidFill>
              </a:rPr>
              <a:t>骨锁想？</a:t>
            </a:r>
            <a:endParaRPr lang="en-US" altLang="zh-CN" sz="360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3600">
                <a:solidFill>
                  <a:schemeClr val="bg1"/>
                </a:solidFill>
              </a:rPr>
              <a:t>不净观修法修出什么东西？</a:t>
            </a:r>
            <a:endParaRPr lang="en-US" altLang="zh-CN" sz="360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3600">
                <a:solidFill>
                  <a:schemeClr val="bg1"/>
                </a:solidFill>
              </a:rPr>
              <a:t>一行禅师 ，太极拳的启示</a:t>
            </a:r>
            <a:endParaRPr lang="en-US" altLang="zh-CN" sz="360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3600">
                <a:solidFill>
                  <a:schemeClr val="bg1"/>
                </a:solidFill>
              </a:rPr>
              <a:t>日本禅和中国禅的区别</a:t>
            </a:r>
            <a:endParaRPr lang="en-US" altLang="zh-CN" sz="360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3600">
                <a:solidFill>
                  <a:schemeClr val="bg1"/>
                </a:solidFill>
              </a:rPr>
              <a:t>何为正念？</a:t>
            </a:r>
            <a:endParaRPr lang="en-US" altLang="zh-CN" sz="360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3600">
                <a:solidFill>
                  <a:schemeClr val="bg1"/>
                </a:solidFill>
              </a:rPr>
              <a:t>应该如何吃饭，睡觉和如厕？</a:t>
            </a:r>
            <a:endParaRPr lang="en-US" altLang="zh-CN" sz="360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altLang="zh-CN" sz="280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zh-CN" alt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2083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CDB50-F117-7508-0A87-3C24462D0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3D4B4132-C0E9-ACD0-DF98-660EB47011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</a:rPr>
              <a:t>思考题</a:t>
            </a:r>
            <a:r>
              <a:rPr lang="en-US" altLang="zh-CN" dirty="0">
                <a:solidFill>
                  <a:srgbClr val="FFFF00"/>
                </a:solidFill>
              </a:rPr>
              <a:t>3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AEA3A0-7CD2-1829-C278-CE6C8C0B0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34" y="846668"/>
            <a:ext cx="8928847" cy="558999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sz="3600" dirty="0">
                <a:solidFill>
                  <a:schemeClr val="bg1"/>
                </a:solidFill>
              </a:rPr>
              <a:t>小乘和大乘的身念住有何不同？</a:t>
            </a:r>
            <a:endParaRPr lang="en-US" altLang="zh-CN" sz="36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3600" dirty="0">
                <a:solidFill>
                  <a:schemeClr val="bg1"/>
                </a:solidFill>
              </a:rPr>
              <a:t>《</a:t>
            </a:r>
            <a:r>
              <a:rPr lang="zh-CN" altLang="en-US" sz="3600" dirty="0">
                <a:solidFill>
                  <a:schemeClr val="bg1"/>
                </a:solidFill>
              </a:rPr>
              <a:t>大念处经</a:t>
            </a:r>
            <a:r>
              <a:rPr lang="en-US" altLang="zh-CN" sz="3600" dirty="0">
                <a:solidFill>
                  <a:schemeClr val="bg1"/>
                </a:solidFill>
              </a:rPr>
              <a:t>》</a:t>
            </a:r>
            <a:r>
              <a:rPr lang="zh-CN" altLang="en-US" sz="3600" dirty="0">
                <a:solidFill>
                  <a:schemeClr val="bg1"/>
                </a:solidFill>
              </a:rPr>
              <a:t>的不净观 和</a:t>
            </a:r>
            <a:r>
              <a:rPr lang="en-US" altLang="zh-CN" sz="3600" dirty="0">
                <a:solidFill>
                  <a:schemeClr val="bg1"/>
                </a:solidFill>
              </a:rPr>
              <a:t>《</a:t>
            </a:r>
            <a:r>
              <a:rPr lang="zh-CN" altLang="en-US" sz="3600" dirty="0">
                <a:solidFill>
                  <a:schemeClr val="bg1"/>
                </a:solidFill>
              </a:rPr>
              <a:t>大宝积经</a:t>
            </a:r>
            <a:r>
              <a:rPr lang="en-US" altLang="zh-CN" sz="3600" dirty="0">
                <a:solidFill>
                  <a:schemeClr val="bg1"/>
                </a:solidFill>
              </a:rPr>
              <a:t>》</a:t>
            </a:r>
            <a:r>
              <a:rPr lang="zh-CN" altLang="en-US" sz="3600" dirty="0">
                <a:solidFill>
                  <a:schemeClr val="bg1"/>
                </a:solidFill>
              </a:rPr>
              <a:t>的清净观的思考？</a:t>
            </a:r>
            <a:endParaRPr lang="en-US" altLang="zh-CN" sz="36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3600" dirty="0">
                <a:solidFill>
                  <a:schemeClr val="bg1"/>
                </a:solidFill>
              </a:rPr>
              <a:t>五浊恶世和佛菩萨的清净观</a:t>
            </a:r>
            <a:endParaRPr lang="en-US" altLang="zh-CN" sz="2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zh-CN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12118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5729B-9A92-2E55-8AAE-1DAB12558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48C2D1B2-6CF9-3399-27F7-84CFBEE327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en-US" altLang="zh-CN">
                <a:solidFill>
                  <a:srgbClr val="FFFF00"/>
                </a:solidFill>
              </a:rPr>
              <a:t>《</a:t>
            </a:r>
            <a:r>
              <a:rPr lang="zh-CN" altLang="en-US">
                <a:solidFill>
                  <a:srgbClr val="FFFF00"/>
                </a:solidFill>
              </a:rPr>
              <a:t>大宝积经</a:t>
            </a:r>
            <a:r>
              <a:rPr lang="en-US" altLang="zh-CN">
                <a:solidFill>
                  <a:srgbClr val="FFFF00"/>
                </a:solidFill>
              </a:rPr>
              <a:t>》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12944A-3461-30AD-76A6-8139A1CB7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876300"/>
            <a:ext cx="8782049" cy="5845175"/>
          </a:xfrm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https://zh.wikisource.org/zh-hans/%E5%A4%A7%E5%AF%B6%E7%A9%8D%E7%B6%93/%E5%8D%B752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9883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3D4DD03-9868-1FD2-1E1B-D5C6EAFEB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9092" y="-6194"/>
            <a:ext cx="4941277" cy="6881612"/>
          </a:xfrm>
        </p:spPr>
      </p:pic>
    </p:spTree>
    <p:extLst>
      <p:ext uri="{BB962C8B-B14F-4D97-AF65-F5344CB8AC3E}">
        <p14:creationId xmlns:p14="http://schemas.microsoft.com/office/powerpoint/2010/main" val="224258630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BBF70-91A4-BFA7-0843-29ADEDF0A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34D2E74F-B6E7-11FC-BD95-4644E44260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</a:rPr>
              <a:t>《</a:t>
            </a:r>
            <a:r>
              <a:rPr lang="zh-CN" altLang="en-US" dirty="0">
                <a:solidFill>
                  <a:srgbClr val="FFFF00"/>
                </a:solidFill>
              </a:rPr>
              <a:t>道谛</a:t>
            </a:r>
            <a:r>
              <a:rPr lang="en-US" altLang="zh-CN" dirty="0">
                <a:solidFill>
                  <a:srgbClr val="FFFF00"/>
                </a:solidFill>
              </a:rPr>
              <a:t>》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DDD26A-AEC1-DE49-011F-BAA2EA0A1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34" y="1022350"/>
            <a:ext cx="8928847" cy="541430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CN" sz="4000" dirty="0">
                <a:solidFill>
                  <a:schemeClr val="bg1"/>
                </a:solidFill>
                <a:latin typeface="+mn-ea"/>
              </a:rPr>
              <a:t>《</a:t>
            </a:r>
            <a:r>
              <a:rPr lang="zh-CN" altLang="en-US" sz="4000" dirty="0">
                <a:solidFill>
                  <a:schemeClr val="bg1"/>
                </a:solidFill>
                <a:latin typeface="+mn-ea"/>
              </a:rPr>
              <a:t>俱舍论</a:t>
            </a:r>
            <a:r>
              <a:rPr lang="en-US" altLang="zh-CN" sz="4000" dirty="0">
                <a:solidFill>
                  <a:schemeClr val="bg1"/>
                </a:solidFill>
                <a:latin typeface="+mn-ea"/>
              </a:rPr>
              <a:t>》-&gt; </a:t>
            </a:r>
            <a:r>
              <a:rPr lang="zh-CN" altLang="en-US" sz="4000" dirty="0">
                <a:solidFill>
                  <a:schemeClr val="bg1"/>
                </a:solidFill>
                <a:latin typeface="+mn-ea"/>
              </a:rPr>
              <a:t>四念住</a:t>
            </a:r>
            <a:r>
              <a:rPr lang="en-US" altLang="zh-CN" sz="4000" dirty="0">
                <a:solidFill>
                  <a:schemeClr val="bg1"/>
                </a:solidFill>
                <a:latin typeface="+mn-ea"/>
              </a:rPr>
              <a:t>(</a:t>
            </a:r>
            <a:r>
              <a:rPr lang="zh-CN" altLang="en-US" sz="4000" dirty="0">
                <a:solidFill>
                  <a:schemeClr val="bg1"/>
                </a:solidFill>
                <a:latin typeface="+mn-ea"/>
              </a:rPr>
              <a:t>胜观） </a:t>
            </a:r>
            <a:r>
              <a:rPr lang="en-US" altLang="zh-CN" sz="4000" dirty="0">
                <a:solidFill>
                  <a:schemeClr val="bg1"/>
                </a:solidFill>
                <a:latin typeface="+mn-ea"/>
              </a:rPr>
              <a:t>-&gt; </a:t>
            </a:r>
            <a:r>
              <a:rPr lang="zh-CN" altLang="en-US" sz="4000" dirty="0">
                <a:solidFill>
                  <a:schemeClr val="bg1"/>
                </a:solidFill>
                <a:latin typeface="+mn-ea"/>
              </a:rPr>
              <a:t>身念住 </a:t>
            </a:r>
            <a:r>
              <a:rPr lang="en-US" altLang="zh-CN" sz="4000" dirty="0">
                <a:solidFill>
                  <a:schemeClr val="bg1"/>
                </a:solidFill>
                <a:latin typeface="+mn-ea"/>
              </a:rPr>
              <a:t>-&gt;</a:t>
            </a:r>
            <a:r>
              <a:rPr lang="zh-CN" altLang="en-US" sz="4000" dirty="0">
                <a:solidFill>
                  <a:schemeClr val="bg1"/>
                </a:solidFill>
                <a:latin typeface="+mn-ea"/>
              </a:rPr>
              <a:t>不净观法（大念处经）</a:t>
            </a:r>
            <a:endParaRPr lang="en-US" altLang="zh-CN" sz="4000" dirty="0">
              <a:solidFill>
                <a:schemeClr val="bg1"/>
              </a:solidFill>
              <a:latin typeface="+mn-ea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4000" dirty="0">
                <a:solidFill>
                  <a:schemeClr val="bg1"/>
                </a:solidFill>
                <a:latin typeface="+mn-ea"/>
              </a:rPr>
              <a:t>呼吸法（寂止）</a:t>
            </a:r>
            <a:endParaRPr lang="en-US" altLang="zh-CN" sz="4000" dirty="0">
              <a:solidFill>
                <a:schemeClr val="bg1"/>
              </a:solidFill>
              <a:latin typeface="+mn-ea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4000" dirty="0">
                <a:solidFill>
                  <a:schemeClr val="bg1"/>
                </a:solidFill>
                <a:latin typeface="+mn-ea"/>
              </a:rPr>
              <a:t>正念法 （大念处经）</a:t>
            </a:r>
            <a:endParaRPr lang="en-US" altLang="zh-CN" sz="4000" dirty="0">
              <a:solidFill>
                <a:schemeClr val="bg1"/>
              </a:solidFill>
              <a:latin typeface="+mn-ea"/>
            </a:endParaRPr>
          </a:p>
          <a:p>
            <a:pPr marL="0" indent="0">
              <a:buNone/>
            </a:pPr>
            <a:endParaRPr lang="zh-CN" altLang="en-US" sz="40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0036498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E9EA6-E582-9A63-F792-642C43785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C7D8F778-CF8F-0D84-9091-8A03DA6935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en-US" altLang="zh-CN">
                <a:solidFill>
                  <a:srgbClr val="FFFF00"/>
                </a:solidFill>
              </a:rPr>
              <a:t>《</a:t>
            </a:r>
            <a:r>
              <a:rPr lang="zh-CN" altLang="en-US">
                <a:solidFill>
                  <a:srgbClr val="FFFF00"/>
                </a:solidFill>
              </a:rPr>
              <a:t>俱舍论</a:t>
            </a:r>
            <a:r>
              <a:rPr lang="en-US" altLang="zh-CN">
                <a:solidFill>
                  <a:srgbClr val="FFFF00"/>
                </a:solidFill>
              </a:rPr>
              <a:t>》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BD7261-D76D-8EAE-ADB5-DA3D94CAC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34" y="1022350"/>
            <a:ext cx="8928847" cy="541430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sz="4000">
                <a:solidFill>
                  <a:schemeClr val="bg1"/>
                </a:solidFill>
                <a:latin typeface="+mj-lt"/>
              </a:rPr>
              <a:t>守戒具足闻思慧，极为精勤而修行。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sz="4000">
                <a:solidFill>
                  <a:schemeClr val="bg1"/>
                </a:solidFill>
                <a:latin typeface="+mj-lt"/>
              </a:rPr>
              <a:t>闻等所生一切慧，名二及义之有境。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sz="4000">
                <a:solidFill>
                  <a:schemeClr val="bg1"/>
                </a:solidFill>
                <a:latin typeface="+mj-lt"/>
              </a:rPr>
              <a:t>具身与心二远离，非不知足大贫欲，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sz="4000">
                <a:solidFill>
                  <a:schemeClr val="bg1"/>
                </a:solidFill>
                <a:latin typeface="+mj-lt"/>
              </a:rPr>
              <a:t>于得复爱不知足，未得贪求欲望大，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sz="4000">
                <a:solidFill>
                  <a:schemeClr val="bg1"/>
                </a:solidFill>
                <a:latin typeface="+mj-lt"/>
              </a:rPr>
              <a:t>相反彼之对治者，彼二三界无垢摄。</a:t>
            </a:r>
          </a:p>
        </p:txBody>
      </p:sp>
    </p:spTree>
    <p:extLst>
      <p:ext uri="{BB962C8B-B14F-4D97-AF65-F5344CB8AC3E}">
        <p14:creationId xmlns:p14="http://schemas.microsoft.com/office/powerpoint/2010/main" val="426357989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DE93F-9568-24C4-DCFD-032ED0004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C583E4C-7888-8E77-4212-0AC56C138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en-US" altLang="zh-CN">
                <a:solidFill>
                  <a:srgbClr val="FFFF00"/>
                </a:solidFill>
              </a:rPr>
              <a:t>《</a:t>
            </a:r>
            <a:r>
              <a:rPr lang="zh-CN" altLang="en-US">
                <a:solidFill>
                  <a:srgbClr val="FFFF00"/>
                </a:solidFill>
              </a:rPr>
              <a:t>俱舍论</a:t>
            </a:r>
            <a:r>
              <a:rPr lang="en-US" altLang="zh-CN">
                <a:solidFill>
                  <a:srgbClr val="FFFF00"/>
                </a:solidFill>
              </a:rPr>
              <a:t>》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7B3566-54BE-CA75-DB35-B2CDFD657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34" y="1022350"/>
            <a:ext cx="8928847" cy="541430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sz="4000">
                <a:solidFill>
                  <a:schemeClr val="bg1"/>
                </a:solidFill>
                <a:latin typeface="+mj-lt"/>
              </a:rPr>
              <a:t>即已成就寂止者，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sz="4000">
                <a:solidFill>
                  <a:schemeClr val="bg1"/>
                </a:solidFill>
                <a:latin typeface="+mj-lt"/>
              </a:rPr>
              <a:t>应当修持四念住（处），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sz="4000">
                <a:solidFill>
                  <a:schemeClr val="bg1"/>
                </a:solidFill>
                <a:latin typeface="+mj-lt"/>
              </a:rPr>
              <a:t>以自总相遍观察，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sz="4000">
                <a:solidFill>
                  <a:schemeClr val="bg1"/>
                </a:solidFill>
                <a:latin typeface="+mj-lt"/>
              </a:rPr>
              <a:t>一切身受心与法。</a:t>
            </a:r>
          </a:p>
        </p:txBody>
      </p:sp>
    </p:spTree>
    <p:extLst>
      <p:ext uri="{BB962C8B-B14F-4D97-AF65-F5344CB8AC3E}">
        <p14:creationId xmlns:p14="http://schemas.microsoft.com/office/powerpoint/2010/main" val="16949149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7C7F0-5BFB-65A5-1563-27BB94464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839EA1D8-F886-956C-314D-9636BE2378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en-US" altLang="zh-CN">
                <a:solidFill>
                  <a:srgbClr val="FFFF00"/>
                </a:solidFill>
              </a:rPr>
              <a:t>《</a:t>
            </a:r>
            <a:r>
              <a:rPr lang="zh-CN" altLang="en-US">
                <a:solidFill>
                  <a:srgbClr val="FFFF00"/>
                </a:solidFill>
              </a:rPr>
              <a:t>四念住</a:t>
            </a:r>
            <a:r>
              <a:rPr lang="en-US" altLang="zh-CN">
                <a:solidFill>
                  <a:srgbClr val="FFFF00"/>
                </a:solidFill>
              </a:rPr>
              <a:t>》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EF1231-B25E-AFC9-E2B2-4D3469703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8522"/>
            <a:ext cx="9144000" cy="55481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sz="6600">
                <a:solidFill>
                  <a:schemeClr val="bg1"/>
                </a:solidFill>
                <a:latin typeface="+mj-lt"/>
              </a:rPr>
              <a:t>身念住</a:t>
            </a:r>
            <a:r>
              <a:rPr lang="en-US" altLang="zh-CN" sz="6600">
                <a:solidFill>
                  <a:schemeClr val="bg1"/>
                </a:solidFill>
                <a:latin typeface="+mj-lt"/>
              </a:rPr>
              <a:t>-</a:t>
            </a:r>
            <a:r>
              <a:rPr lang="zh-CN" altLang="en-US" sz="6600">
                <a:solidFill>
                  <a:schemeClr val="bg1"/>
                </a:solidFill>
                <a:latin typeface="+mj-lt"/>
              </a:rPr>
              <a:t>不净</a:t>
            </a:r>
            <a:endParaRPr lang="en-US" altLang="zh-CN" sz="6600">
              <a:solidFill>
                <a:schemeClr val="bg1"/>
              </a:solidFill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6600">
                <a:solidFill>
                  <a:schemeClr val="bg1"/>
                </a:solidFill>
                <a:latin typeface="+mj-lt"/>
              </a:rPr>
              <a:t>受</a:t>
            </a:r>
            <a:r>
              <a:rPr lang="zh-CN" altLang="en-US" sz="6600">
                <a:solidFill>
                  <a:schemeClr val="bg1"/>
                </a:solidFill>
              </a:rPr>
              <a:t>念住</a:t>
            </a:r>
            <a:r>
              <a:rPr lang="en-US" altLang="zh-CN" sz="6600">
                <a:solidFill>
                  <a:schemeClr val="bg1"/>
                </a:solidFill>
              </a:rPr>
              <a:t>-</a:t>
            </a:r>
            <a:r>
              <a:rPr lang="zh-CN" altLang="en-US" sz="6600">
                <a:solidFill>
                  <a:schemeClr val="bg1"/>
                </a:solidFill>
                <a:latin typeface="+mj-lt"/>
              </a:rPr>
              <a:t>苦</a:t>
            </a:r>
            <a:endParaRPr lang="en-US" altLang="zh-CN" sz="6600">
              <a:solidFill>
                <a:schemeClr val="bg1"/>
              </a:solidFill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6600">
                <a:solidFill>
                  <a:schemeClr val="bg1"/>
                </a:solidFill>
                <a:latin typeface="+mj-lt"/>
              </a:rPr>
              <a:t>心</a:t>
            </a:r>
            <a:r>
              <a:rPr lang="zh-CN" altLang="en-US" sz="6600">
                <a:solidFill>
                  <a:schemeClr val="bg1"/>
                </a:solidFill>
              </a:rPr>
              <a:t>念住</a:t>
            </a:r>
            <a:r>
              <a:rPr lang="en-US" altLang="zh-CN" sz="6600">
                <a:solidFill>
                  <a:schemeClr val="bg1"/>
                </a:solidFill>
              </a:rPr>
              <a:t>-</a:t>
            </a:r>
            <a:r>
              <a:rPr lang="zh-CN" altLang="en-US" sz="6600">
                <a:solidFill>
                  <a:schemeClr val="bg1"/>
                </a:solidFill>
                <a:latin typeface="+mj-lt"/>
              </a:rPr>
              <a:t>无常</a:t>
            </a:r>
            <a:endParaRPr lang="en-US" altLang="zh-CN" sz="6600">
              <a:solidFill>
                <a:schemeClr val="bg1"/>
              </a:solidFill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6600">
                <a:solidFill>
                  <a:schemeClr val="bg1"/>
                </a:solidFill>
                <a:latin typeface="+mj-lt"/>
              </a:rPr>
              <a:t>法</a:t>
            </a:r>
            <a:r>
              <a:rPr lang="zh-CN" altLang="en-US" sz="6600">
                <a:solidFill>
                  <a:schemeClr val="bg1"/>
                </a:solidFill>
              </a:rPr>
              <a:t>念住</a:t>
            </a:r>
            <a:r>
              <a:rPr lang="en-US" altLang="zh-CN" sz="6600">
                <a:solidFill>
                  <a:schemeClr val="bg1"/>
                </a:solidFill>
              </a:rPr>
              <a:t>-</a:t>
            </a:r>
            <a:r>
              <a:rPr lang="zh-CN" altLang="en-US" sz="6600">
                <a:solidFill>
                  <a:schemeClr val="bg1"/>
                </a:solidFill>
                <a:latin typeface="+mj-lt"/>
              </a:rPr>
              <a:t>无我</a:t>
            </a:r>
          </a:p>
        </p:txBody>
      </p:sp>
    </p:spTree>
    <p:extLst>
      <p:ext uri="{BB962C8B-B14F-4D97-AF65-F5344CB8AC3E}">
        <p14:creationId xmlns:p14="http://schemas.microsoft.com/office/powerpoint/2010/main" val="90299982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2D62D-A392-3A63-1948-3FD8854A6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3CC48905-8A57-2D28-4ACD-9A1A61072C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en-US" altLang="zh-CN">
                <a:solidFill>
                  <a:srgbClr val="FFFF00"/>
                </a:solidFill>
              </a:rPr>
              <a:t>《</a:t>
            </a:r>
            <a:r>
              <a:rPr lang="zh-CN" altLang="en-US">
                <a:solidFill>
                  <a:srgbClr val="FFFF00"/>
                </a:solidFill>
              </a:rPr>
              <a:t>大念处经</a:t>
            </a:r>
            <a:r>
              <a:rPr lang="en-US" altLang="zh-CN">
                <a:solidFill>
                  <a:srgbClr val="FFFF00"/>
                </a:solidFill>
              </a:rPr>
              <a:t>》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75A609-4B1B-C595-E698-F7F69DCB9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876300"/>
            <a:ext cx="9001125" cy="584517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dirty="0">
                <a:solidFill>
                  <a:schemeClr val="bg1"/>
                </a:solidFill>
              </a:rPr>
              <a:t>诸比丘！于此，比丘在森林、在树下、在空闲处而结跏趺坐身正直，思念现前。彼正念而入息，正念而出息，</a:t>
            </a:r>
          </a:p>
          <a:p>
            <a:pPr marL="0" indent="0">
              <a:buNone/>
            </a:pPr>
            <a:r>
              <a:rPr lang="zh-CN" altLang="en-US" sz="2800" dirty="0">
                <a:solidFill>
                  <a:schemeClr val="bg1"/>
                </a:solidFill>
              </a:rPr>
              <a:t>或长入息，而知：“我在长入息。”</a:t>
            </a:r>
          </a:p>
          <a:p>
            <a:pPr marL="0" indent="0">
              <a:buNone/>
            </a:pPr>
            <a:r>
              <a:rPr lang="zh-CN" altLang="en-US" sz="2800" dirty="0">
                <a:solidFill>
                  <a:schemeClr val="bg1"/>
                </a:solidFill>
              </a:rPr>
              <a:t>又长出息者，知：“我在长出息。”</a:t>
            </a:r>
          </a:p>
          <a:p>
            <a:pPr marL="0" indent="0">
              <a:buNone/>
            </a:pPr>
            <a:r>
              <a:rPr lang="zh-CN" altLang="en-US" sz="2800" dirty="0">
                <a:solidFill>
                  <a:schemeClr val="bg1"/>
                </a:solidFill>
              </a:rPr>
              <a:t>又短入息，如：“我在短入息。”</a:t>
            </a:r>
          </a:p>
          <a:p>
            <a:pPr marL="0" indent="0">
              <a:buNone/>
            </a:pPr>
            <a:r>
              <a:rPr lang="zh-CN" altLang="en-US" sz="2800" dirty="0">
                <a:solidFill>
                  <a:schemeClr val="bg1"/>
                </a:solidFill>
              </a:rPr>
              <a:t>又短出息者，如：“我在短出息。”</a:t>
            </a:r>
          </a:p>
          <a:p>
            <a:pPr marL="0" indent="0">
              <a:buNone/>
            </a:pPr>
            <a:r>
              <a:rPr lang="zh-CN" altLang="en-US" sz="2800" dirty="0">
                <a:solidFill>
                  <a:schemeClr val="bg1"/>
                </a:solidFill>
              </a:rPr>
              <a:t>修习：“我觉知全身而入息。”</a:t>
            </a:r>
          </a:p>
          <a:p>
            <a:pPr marL="0" indent="0">
              <a:buNone/>
            </a:pPr>
            <a:r>
              <a:rPr lang="zh-CN" altLang="en-US" sz="2800" dirty="0">
                <a:solidFill>
                  <a:schemeClr val="bg1"/>
                </a:solidFill>
              </a:rPr>
              <a:t>修习：“我觉知全身而出息。”</a:t>
            </a:r>
          </a:p>
          <a:p>
            <a:pPr marL="0" indent="0">
              <a:buNone/>
            </a:pPr>
            <a:r>
              <a:rPr lang="zh-CN" altLang="en-US" sz="2800" dirty="0">
                <a:solidFill>
                  <a:schemeClr val="bg1"/>
                </a:solidFill>
              </a:rPr>
              <a:t>修习：“我止身行而入息。”</a:t>
            </a:r>
            <a:endParaRPr lang="en-US" altLang="zh-CN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CN" altLang="en-US" sz="2800" dirty="0">
                <a:solidFill>
                  <a:schemeClr val="bg1"/>
                </a:solidFill>
              </a:rPr>
              <a:t>修习：“我止身行而出息。”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sz="2800" dirty="0">
                <a:solidFill>
                  <a:schemeClr val="bg1"/>
                </a:solidFill>
              </a:rPr>
              <a:t>修习：“我止身行而出息。”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79050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CEBAD-DCE8-3F6E-9BC0-BF1DBA10D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3DAA03AD-97B3-963E-F6C2-9DEB8F479C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</a:rPr>
              <a:t>《</a:t>
            </a:r>
            <a:r>
              <a:rPr lang="zh-CN" altLang="en-US" dirty="0">
                <a:solidFill>
                  <a:srgbClr val="FFFF00"/>
                </a:solidFill>
              </a:rPr>
              <a:t>大宝积经</a:t>
            </a:r>
            <a:r>
              <a:rPr lang="en-US" altLang="zh-CN" dirty="0">
                <a:solidFill>
                  <a:srgbClr val="FFFF00"/>
                </a:solidFill>
              </a:rPr>
              <a:t>1》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455B39-0A9C-7DD2-A132-B809AB583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876300"/>
            <a:ext cx="8782049" cy="5845175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大乘佛教的身念住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舍利子。菩萨摩诃萨修行般若波罗蜜多故。云何</a:t>
            </a:r>
            <a:r>
              <a:rPr lang="zh-CN" altLang="en-US" u="sng" dirty="0">
                <a:solidFill>
                  <a:schemeClr val="bg1"/>
                </a:solidFill>
              </a:rPr>
              <a:t>于身随身</a:t>
            </a:r>
            <a:r>
              <a:rPr lang="zh-CN" altLang="en-US" dirty="0">
                <a:solidFill>
                  <a:schemeClr val="bg1"/>
                </a:solidFill>
              </a:rPr>
              <a:t>观察修习念住。舍利子。菩萨于身住随身念。观察是身</a:t>
            </a:r>
            <a:r>
              <a:rPr lang="zh-CN" altLang="en-US" u="sng" dirty="0">
                <a:solidFill>
                  <a:schemeClr val="bg1"/>
                </a:solidFill>
              </a:rPr>
              <a:t>前际过咎</a:t>
            </a:r>
            <a:r>
              <a:rPr lang="zh-CN" altLang="en-US" dirty="0">
                <a:solidFill>
                  <a:schemeClr val="bg1"/>
                </a:solidFill>
              </a:rPr>
              <a:t>。是菩萨摩诃萨作是思惟。如是身者。</a:t>
            </a:r>
            <a:r>
              <a:rPr lang="zh-CN" altLang="en-US" u="sng" dirty="0">
                <a:solidFill>
                  <a:schemeClr val="bg1"/>
                </a:solidFill>
              </a:rPr>
              <a:t>颠倒业起因缘所生</a:t>
            </a:r>
            <a:r>
              <a:rPr lang="zh-CN" altLang="en-US" dirty="0">
                <a:solidFill>
                  <a:schemeClr val="bg1"/>
                </a:solidFill>
              </a:rPr>
              <a:t>。本无主宰。</a:t>
            </a:r>
            <a:r>
              <a:rPr lang="zh-CN" altLang="en-US" u="sng" dirty="0">
                <a:solidFill>
                  <a:schemeClr val="bg1"/>
                </a:solidFill>
              </a:rPr>
              <a:t>无所摄受</a:t>
            </a:r>
            <a:r>
              <a:rPr lang="zh-CN" altLang="en-US" dirty="0">
                <a:solidFill>
                  <a:schemeClr val="bg1"/>
                </a:solidFill>
              </a:rPr>
              <a:t>。</a:t>
            </a: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于身随身：根据实际情况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前际过咎</a:t>
            </a:r>
            <a:r>
              <a:rPr lang="en-US" altLang="zh-CN" dirty="0">
                <a:solidFill>
                  <a:schemeClr val="bg1"/>
                </a:solidFill>
              </a:rPr>
              <a:t>: </a:t>
            </a:r>
            <a:r>
              <a:rPr lang="zh-CN" altLang="en-US" dirty="0">
                <a:solidFill>
                  <a:schemeClr val="bg1"/>
                </a:solidFill>
              </a:rPr>
              <a:t>过去的业力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颠倒业起因缘所生</a:t>
            </a:r>
            <a:r>
              <a:rPr lang="en-US" altLang="zh-CN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无所摄受：统摄，感受</a:t>
            </a:r>
            <a:endParaRPr lang="en-US" altLang="zh-CN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6355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CB8A8-3166-168D-122F-17DAF7E87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823FEC6-95D5-0795-502A-BA77613769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</a:rPr>
              <a:t>《</a:t>
            </a:r>
            <a:r>
              <a:rPr lang="zh-CN" altLang="en-US" dirty="0">
                <a:solidFill>
                  <a:srgbClr val="FFFF00"/>
                </a:solidFill>
              </a:rPr>
              <a:t>大宝积经</a:t>
            </a:r>
            <a:r>
              <a:rPr lang="en-US" altLang="zh-CN" dirty="0">
                <a:solidFill>
                  <a:srgbClr val="FFFF00"/>
                </a:solidFill>
              </a:rPr>
              <a:t>2》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4D9236-D631-D3E8-382E-3E6E0519F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876300"/>
            <a:ext cx="8782049" cy="5845175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如彼卉木丛林诸药草等。从因缘生。本无主宰。无所摄受。此身又如馆舍所起。皆由草木墙堑众缘所共合成。此身亦尔。但为</a:t>
            </a:r>
            <a:r>
              <a:rPr lang="zh-CN" altLang="en-US" u="sng" dirty="0">
                <a:solidFill>
                  <a:schemeClr val="bg1"/>
                </a:solidFill>
              </a:rPr>
              <a:t>蕴界处</a:t>
            </a:r>
            <a:r>
              <a:rPr lang="zh-CN" altLang="en-US" dirty="0">
                <a:solidFill>
                  <a:schemeClr val="bg1"/>
                </a:solidFill>
              </a:rPr>
              <a:t>等之所摄持。而其本性空</a:t>
            </a:r>
            <a:r>
              <a:rPr lang="zh-CN" altLang="en-US" u="sng" dirty="0">
                <a:solidFill>
                  <a:schemeClr val="bg1"/>
                </a:solidFill>
              </a:rPr>
              <a:t>无有我无有我所</a:t>
            </a:r>
            <a:r>
              <a:rPr lang="zh-CN" altLang="en-US" dirty="0">
                <a:solidFill>
                  <a:schemeClr val="bg1"/>
                </a:solidFill>
              </a:rPr>
              <a:t>。无常无恒无有坚住。非不变法。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蕴界处：</a:t>
            </a:r>
            <a:r>
              <a:rPr lang="en-US" altLang="zh-CN" dirty="0">
                <a:solidFill>
                  <a:schemeClr val="bg1"/>
                </a:solidFill>
              </a:rPr>
              <a:t>5</a:t>
            </a:r>
            <a:r>
              <a:rPr lang="zh-CN" altLang="en-US" dirty="0">
                <a:solidFill>
                  <a:schemeClr val="bg1"/>
                </a:solidFill>
              </a:rPr>
              <a:t>蕴</a:t>
            </a:r>
            <a:r>
              <a:rPr lang="en-US" altLang="zh-CN" dirty="0">
                <a:solidFill>
                  <a:schemeClr val="bg1"/>
                </a:solidFill>
              </a:rPr>
              <a:t>18</a:t>
            </a:r>
            <a:r>
              <a:rPr lang="zh-CN" altLang="en-US" dirty="0">
                <a:solidFill>
                  <a:schemeClr val="bg1"/>
                </a:solidFill>
              </a:rPr>
              <a:t>界</a:t>
            </a:r>
            <a:r>
              <a:rPr lang="en-US" altLang="zh-CN" dirty="0">
                <a:solidFill>
                  <a:schemeClr val="bg1"/>
                </a:solidFill>
              </a:rPr>
              <a:t>12</a:t>
            </a:r>
            <a:r>
              <a:rPr lang="zh-CN" altLang="en-US" dirty="0">
                <a:solidFill>
                  <a:schemeClr val="bg1"/>
                </a:solidFill>
              </a:rPr>
              <a:t>处 ，色受想行识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无有我，无有我所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endParaRPr lang="en-US" altLang="zh-CN" dirty="0">
              <a:solidFill>
                <a:schemeClr val="bg1"/>
              </a:solidFill>
            </a:endParaRPr>
          </a:p>
          <a:p>
            <a:pPr lvl="1"/>
            <a:endParaRPr lang="zh-CN" alt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3002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A547AABC637B4FA1640CE615A86C9A" ma:contentTypeVersion="20" ma:contentTypeDescription="Create a new document." ma:contentTypeScope="" ma:versionID="7bf39be904bd2e3afacf6114dd62a431">
  <xsd:schema xmlns:xsd="http://www.w3.org/2001/XMLSchema" xmlns:xs="http://www.w3.org/2001/XMLSchema" xmlns:p="http://schemas.microsoft.com/office/2006/metadata/properties" xmlns:ns1="http://schemas.microsoft.com/sharepoint/v3" xmlns:ns3="020d01c4-fc07-4183-a8df-06670c449349" xmlns:ns4="16537e4f-4e34-4878-b050-f1a49e47c64b" targetNamespace="http://schemas.microsoft.com/office/2006/metadata/properties" ma:root="true" ma:fieldsID="2aae927ea29dd92d5ea1979cfaa7cf38" ns1:_="" ns3:_="" ns4:_="">
    <xsd:import namespace="http://schemas.microsoft.com/sharepoint/v3"/>
    <xsd:import namespace="020d01c4-fc07-4183-a8df-06670c449349"/>
    <xsd:import namespace="16537e4f-4e34-4878-b050-f1a49e47c64b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0d01c4-fc07-4183-a8df-06670c4493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537e4f-4e34-4878-b050-f1a49e47c64b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020d01c4-fc07-4183-a8df-06670c44934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24B88C-30DF-41EC-8506-492D77834F45}">
  <ds:schemaRefs>
    <ds:schemaRef ds:uri="020d01c4-fc07-4183-a8df-06670c449349"/>
    <ds:schemaRef ds:uri="16537e4f-4e34-4878-b050-f1a49e47c64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ABCB26C-D5FE-4562-BD82-22F65A7E9807}">
  <ds:schemaRefs>
    <ds:schemaRef ds:uri="020d01c4-fc07-4183-a8df-06670c449349"/>
    <ds:schemaRef ds:uri="16537e4f-4e34-4878-b050-f1a49e47c64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2A4E952-37DC-4D01-981B-BD08968E20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1811</Words>
  <Application>Microsoft Office PowerPoint</Application>
  <PresentationFormat>On-screen Show (4:3)</PresentationFormat>
  <Paragraphs>121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SimSun</vt:lpstr>
      <vt:lpstr>system-ui</vt:lpstr>
      <vt:lpstr>Arial</vt:lpstr>
      <vt:lpstr>Calibri</vt:lpstr>
      <vt:lpstr>Office Theme</vt:lpstr>
      <vt:lpstr>1_Office Theme</vt:lpstr>
      <vt:lpstr>四圣谛详解-道谛</vt:lpstr>
      <vt:lpstr>PowerPoint Presentation</vt:lpstr>
      <vt:lpstr>《道谛》</vt:lpstr>
      <vt:lpstr>《俱舍论》</vt:lpstr>
      <vt:lpstr>《俱舍论》</vt:lpstr>
      <vt:lpstr>《四念住》</vt:lpstr>
      <vt:lpstr>《大念处经》</vt:lpstr>
      <vt:lpstr>《大宝积经1》</vt:lpstr>
      <vt:lpstr>《大宝积经2》</vt:lpstr>
      <vt:lpstr>《大宝积经3》</vt:lpstr>
      <vt:lpstr>《大宝积经4》</vt:lpstr>
      <vt:lpstr>《大宝积经5》</vt:lpstr>
      <vt:lpstr>《大宝积经6》</vt:lpstr>
      <vt:lpstr>《大宝积经7》</vt:lpstr>
      <vt:lpstr>《大宝积经8》</vt:lpstr>
      <vt:lpstr>思考题1</vt:lpstr>
      <vt:lpstr>思考题2</vt:lpstr>
      <vt:lpstr>思考题3</vt:lpstr>
      <vt:lpstr>《大宝积经》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 Chen</dc:creator>
  <cp:lastModifiedBy>Henry Chen</cp:lastModifiedBy>
  <cp:revision>4</cp:revision>
  <dcterms:created xsi:type="dcterms:W3CDTF">2017-03-28T04:55:03Z</dcterms:created>
  <dcterms:modified xsi:type="dcterms:W3CDTF">2026-06-28T22:39:55Z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1033-10.2.0.5871</vt:lpwstr>
  </property>
  <property fmtid="{D5CDD505-2E9C-101B-9397-08002B2CF9AE}" pid="3" name="ContentTypeId">
    <vt:lpwstr>0x0101002FA547AABC637B4FA1640CE615A86C9A</vt:lpwstr>
  </property>
</Properties>
</file>