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2283" r:id="rId9"/>
    <p:sldId id="2338" r:id="rId10"/>
    <p:sldId id="2330" r:id="rId11"/>
    <p:sldId id="1804" r:id="rId12"/>
    <p:sldId id="2331" r:id="rId13"/>
    <p:sldId id="2332" r:id="rId14"/>
    <p:sldId id="2154" r:id="rId15"/>
    <p:sldId id="2339" r:id="rId16"/>
    <p:sldId id="2208" r:id="rId17"/>
    <p:sldId id="2333" r:id="rId18"/>
    <p:sldId id="2334" r:id="rId19"/>
    <p:sldId id="2340" r:id="rId20"/>
    <p:sldId id="2335" r:id="rId21"/>
    <p:sldId id="2341" r:id="rId22"/>
    <p:sldId id="2336" r:id="rId23"/>
    <p:sldId id="815" r:id="rId24"/>
    <p:sldId id="890" r:id="rId25"/>
    <p:sldId id="2058" r:id="rId26"/>
    <p:sldId id="2171" r:id="rId27"/>
    <p:sldId id="2306" r:id="rId28"/>
    <p:sldId id="2329" r:id="rId29"/>
    <p:sldId id="2337" r:id="rId30"/>
    <p:sldId id="2342" r:id="rId31"/>
    <p:sldId id="2344" r:id="rId32"/>
    <p:sldId id="2343" r:id="rId33"/>
    <p:sldId id="2345" r:id="rId34"/>
    <p:sldId id="2346" r:id="rId35"/>
    <p:sldId id="2347" r:id="rId36"/>
    <p:sldId id="2348" r:id="rId37"/>
    <p:sldId id="2349" r:id="rId38"/>
    <p:sldId id="298" r:id="rId3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186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40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050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156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诸缘若未绝，纵幻亦不灭，诸缘若断绝，俗中亦不生。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科判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分析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己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三（增上对治）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分二：一、略说；二、广说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讲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增上对治，正面讲怎么样生发精进。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观宗回答：并非如是，如果各种因缘尚未断绝，那么幻象等纵然虚幻，也不会消灭；如果各种业惑因缘断绝而入了离垢涅槃，那么在世俗中也不会产生轮回幻象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涅槃分为“自性涅槃”与“离垢涅槃”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：众生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与佛陀都有“自性涅槃”，即众生与佛陀在体性上无二无别，众生原本自性清净，本体上没有任何垢染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是法界究竟实相；但佛陀通过修菩提道获得了“离垢涅槃”，所证、所见与法界实相完全一致，而众生没有获得“离垢涅槃”，由于暂时的客尘烦恼所障碍，所见与实相不一致，故现今流转轮回，不得自在。比喻：一个国王梦到自己是乞丐，在梦没有醒来之前，虽然他拥有无数财产，在梦中却只能受苦。从梦中醒来后，则远离一切痛苦，具足本来财富。这里国王比喻自性涅槃，从梦中醒来比喻离垢涅槃。众生是梦中的国王，佛是醒来的国王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诸缘若未绝，纵幻亦不灭，诸缘若断绝，俗中亦不生。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众生流转有其因缘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转轮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回的因缘是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业、烦恼、萨迦耶见。因此只要未以空性智慧断除，凡夫分别心所见与法界实相就不会一致，依然会不断流转轮回。纵然轮回中的一切显现如梦般无自性，但如梦如幻的显现在因缘未消失前不会自动泯灭。如同幻化师变出来的种种幻境幻物，只要咒语、石子、木块等因缘不散，这类幻现也绝不会自动消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佛陀因修习菩提而不流转轮回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断绝了各种业惑因缘而入了离垢涅槃，那么在世俗中也不会产生轮回现相。例如佛陀证悟万法实相，虽然显现在众生面前，但却恒常安住在实相境界中。而且根据各大论师的解释佛陀示现在人间有其特殊因缘，绝非像众生因为业力流转轮回。例如善天论师说佛陀示现出世是以愿力而显现的，并不是因为流转轮回之缘没有中断；普明尊者说佛陀的幻象观待众生的福德因缘，如果众生有福德因缘，佛陀才会出现；假设不具备众生的福德因缘，那么世俗中佛陀也不会现世。慧源尊者说由于通过修习真如而次第灭尽了无明等十二缘起，因而佛陀不会流转轮回。因此⼀⽅⾯要成⽴空性，另⼀⽅⾯也要成⽴菩提⾏，奉⾏菩提⾏⼀定是有⽤的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7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诸缘若未绝，纵幻亦不灭，诸缘若断绝，俗中亦不生。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3933"/>
            <a:ext cx="7991475" cy="27597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弥陀疏钞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中说：“前是自性清净，今是离垢清净。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坛经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里面也说：“前念迷即凡夫，后念悟即佛。”在现相上（或者说前念），众生被无明烦恼所遮，不是佛陀，但在实相上（或者说后念），每个众生本具如来一切功德，可以叫做自性清净的佛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入香光室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云：“生佛一体，十界同居。”这是就实相而言的，但是在现相上，众生被烦恼所障，不能称之为佛。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4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乱识若亦无，以何缘幻境？ 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14589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科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判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分析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壬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二、遣除胜义之争论：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前面的侧重点是在世俗的显现、作用，有一些争论。此科判是谴除胜义空性方面有一些争论，涉及到唯识宗的观点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癸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一、破除若无迷识则无执著之过失</a:t>
            </a: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；癸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二、破除若迷基不成则无轮回之过失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无迷识则无执著之过失”这是唯识宗认为如果心识也是空性的，迷乱的心识不存在的话便无法缘取心的现相，因此便存在没有执著的过失。迷乱的心识不存在的话以何者执著显现？因此你们中观宗认为心识是空性的观点不合理、有过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破除若迷基不成则无轮回之过失”这是唯识宗认为自明自知的依他起心识一定要存在，这是万法的“现基”，如果这一“现基”不存在，轮回万法则无法显现，这是有过失的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子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一、辩诤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乱识若亦无，以何缘幻境？ 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14589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唯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识宗：如果一切法无自性，连迷乱识也不存在，那么以何法去缘取幻境呢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乱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识若亦无”等这句，是唯识宗首先提出的问难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唯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识宗认为：万法皆为阿赖耶识中的习气，外境无有丝毫法存在，如同梦中景象，除了自心现起外，不可能存在外境，因此他们承认一切唯心造，无境唯心，而且这种心识也必然会实有不虚。他们对中观师驳难说：如果一切法了无自性，都是空性，有情之迷乱心识也无自性，那么何者能缘幻境诸法呢？因为你们不许有实存的心识，如是则不存在能取，那林林总总的外境诸幻法如何生起呢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6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若许无幻境，心识何所缘？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科判分析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子二（答辩）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分三：一、同等辩论；二、遮破辩答；三、结合时义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丑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一、同等辩论：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前面真相唯识问难：“如果心识也是迷乱、不存在的，以何者作为能取，而缘所取境相呢？”中观宗以同等理破斥。同等理：以对方所使用的逻辑推理方式反击对方，以子之矛攻子之盾，使其观点无法成立。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中观宗：如果你们唯识宗不许虚幻外境，那心识又以何为所缘境呢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此颂破唯识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要点：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境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相与心识相互观待而立，离开境没有可以单独存在的心识。如果不承认实有外境，那么实有心识也应该不存在，而唯识宗却承认无境唯心，那这心识到底以何为所缘境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心识与境的关系：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能取的心识与所取的外境本身即是相互观待依存，如同左右、上下一样，如果一方不具，另一方也不可能存在。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若许无幻境，心识何所缘？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能取的心识不存在，单独安立一个境相存在是不合理的，如同说虚空中有一支鲜花，但没有任何眼识可见、没有心识可认知，那么这朵花是什么样子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的，无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任何根据可以认知花的存在（等于没有）；同样，如果没有一个境相，离开境相还有能取的心识存在的话，那么心识此时根本无法缘取、认知任何境相，等于说此时的心识任何境相都无法认知，那么心识的法相（明明清清的了知）便无法安立了（没东西可认知便等于没有认知到任何法）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破唯识只在胜义中破，名言中很合理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世俗名言中，唯识宗万法唯心的教言非常殊胜，是名言中的实相，可以暂时依靠这些教言认识心的本性。“无垢光尊者的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大圆满心性休息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、麦彭仁波切的教言中，都强调万法唯心，揭示了“不是外境在动、是心在动”的密意。”“大圆满也有许多寻找心之本体的窍诀，与唯识宗的观点基本相同。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六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祖以“仁者心动”窍诀平息“风吹幡动”争论；二祖“立雪断臂”，寻心开悟。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62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所缘异实境，境相即心体。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科判分析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丑二、（遮破辩答）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分二：一、遮破承许显现为心；二、遮破境心非二之有实。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寅一（遮破承许显现为心）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分二：一、立宗，二、破彼。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卯一、立宗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：颂词是真相唯识宗所立宗义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真相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唯识宗补救说：我们并非完全承认无境，自宗认为，心识所缘（所缘）并非（异）实存（实）的外境（境），而是显现外性之所取相（境相）即是（即）心识自身（心体），也就是说所缘境并非真实外境，而是唯心所现，除心体外无它矣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！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80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所缘异实境，境相即心体。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真相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唯识观点：心外无境，境即是心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真相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唯识立宗为：“心外无微尘义境相，一切的现相如同梦境一般，梦境之外并不存在真实的外境。这些现相是由阿赖耶识变现的种种境相，不是心外真的有各种境相，是心识的体性。” 因此没有你们所说的境相不存在，能缘取的心也就不存在的过失，我们所说的境相不是心外之境，它是心识的体性，属于“相分”，即心识有见、相两分。心有个明了的所见，像长短、红白等境相这一份，就是“相分”；心又有能明知、能觉受的一分，即是“见分”。所以根身器界等所见实际上是识的体性。是识所明知、所觉受的境相，成了心的行境，并不是心外的境义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67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幻境若即心，何者见何者？世间主亦言，心不自见心，犹如刀剑锋，不能自割自。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科判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分析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卯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二（破彼）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分三：一、破除妨害胜义自证；二、无有根据；三、破除妨害遮破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彼：中观宗对真相唯识所立宗义进行遮破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破除妨害胜义自证，所谓的自证，就是自己证明自己，自己了知自己。因为他说外境是我们的心，那么我了知外境，相当于心了知心。心了知心，在胜义当中是有妨害的，胜义当中不可能有自己证明自己的情况出现，这是破除妨害胜义自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是无有根据，没有什么根据可以成立这个观点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是破除妨害遮破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辰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一（破除妨害胜义自证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）分二：一、真实破除；二、遣除迷乱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巳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一、真实</a:t>
            </a: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破除</a:t>
            </a:r>
            <a:endParaRPr lang="en-US" altLang="zh-CN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76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幻境若即心，何者见何者？世间主亦言，心不自见心，犹如刀剑锋，不能自割自。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观宗：如果幻境即是心识本身，那么是谁看见谁呢？世间唯一怙主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宝髻经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中说过：自心不能见自心，就像刀剑锋刃不能自己割自己一样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破斥的要点：实有的法不可能分成两个部分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你们说境相是心的体性，又承许心识是实有的，那么是谁看见谁呢？实有的心识谁是能见、谁是所见呢？实有的一就分不出能见的“相分”和所见的“见分”。如果没有能见与所见，怎么成立“见”呢？”如果有能见所见，不可能是谛实的“一”，而成了假立的“一”。这里中观宗采取了最严格的观察方式，如果胜义中有一颗实有的心，那么 “一”上安立不了能见、所见两分。严格意义上的“一”不可能有能见和所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见。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比喻，“犹如刀剑锋，不能自割自”，就好像锋利宝剑的剑锋，它可以摧毁其他的钢铁，摧毁其他的东西，但是它能不能自己割自己呢？割不了自己。有分开的能做、所做两分才能成立作业；没有分开的两分，自己在自身上面无法运作。剑的锋刃就是那么一个点，不可能割自己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78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幻境若即心，何者见何者？世间主亦言，心不自见心，犹如刀剑锋，不能自割自。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义中破，名言中不破：在名言中自证是合理存在的，比如喝糖水，尝到的水的同时心识便了知水的味道，不用通过其它推理或者他法来证明喝到的水的味道是什么，心识当下就自明自知。中观宗不遮破名言中的自证存在，遮破的是“胜义自证存在”。即胜义中自证是无法安立的，不可能存在的。真相唯识宗所承许的心识实有、心识有“见相两分”在胜义范畴当中是有妨害的，胜义当中不可能有自己证明自己的情况出现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楞伽经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云：“犹如剑自刃，不能斩自锋，指不触自尖，心不见自心。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宝髻经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中云：“自心不能见自心。” 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45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有些人说：“大乘经论中均说众生是佛、轮回是涅槃，所以修六度万行完全多此一举。”对此，你如何看待？请说明理由。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涅槃分为哪两种？这是否只是藏传佛教的观点？为什么？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请具体说明，显宗教理的顶峰，是唯识宗还是中观宗。唯识宗与中观宗的基本教义是什么？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唯识宗的观点既然合理，中观宗为什么还要破它？破与不破之间的界限怎么划分？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p-quote"/>
              </a:rPr>
              <a:t>4.</a:t>
            </a:r>
            <a:r>
              <a:rPr kumimoji="0" lang="zh-CN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p-quote"/>
              </a:rPr>
              <a:t>我们又不是有实宗，为何要了解它与中观宗之间的辩论？对此你有哪些感触？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有人说：“如果不承认心识，那就无法了知外境了，所以心识必须存在。”对此你如何回答？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名词解释：同等理、真相唯识、假相唯识。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317687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名词解释：同等理、真相唯识、假相唯识。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374945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我们明明可以回忆过去，为什么说自证的存在不合理？中观宗是怎么样破除的？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366859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79388" y="794950"/>
            <a:ext cx="8640762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、关于涅槃以下正确的是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只有佛才有涅槃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众生通过菩提行修出了一个新的涅槃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佛陀安住在涅槃境界因此无法出现在轮回中；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涅槃可以用脏衣服洗成干净衣服来类比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86617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79388" y="794950"/>
            <a:ext cx="8640762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、关于唯识宗以下正确的是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外境都是心的显现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外境既不是心，也不是心外的法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唯识宗是显宗最高的见解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唯识宗是名言中最究竟的实相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155462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79388" y="794950"/>
            <a:ext cx="8640762" cy="444818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、关于唯识宗以下正确的是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外境都是心的显现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外境既不是心，也不是心外的法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唯识宗是显宗最高的见解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唯识宗是名言中最究竟的实相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是真相唯识宗的观点，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是假相唯识宗的观点，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显宗最高的见解是中观应成派，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唯识宗万法唯心的道理是名言中最究竟的真理。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92111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79388" y="794950"/>
            <a:ext cx="8640762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、唯识宗关于心识的看法，正确的是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心识必须实有，否则如何缘取外境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没有心识则轮回、涅槃一切万法失去了基础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心识可以分为见分、相分等部分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见分和相分同属心的一部分，心自己能感知自己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029962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79388" y="794950"/>
            <a:ext cx="8640762" cy="351035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、唯识宗关于心识的看法，正确的是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心识必须实有，否则如何缘取外境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没有心识则轮回、涅槃一切万法失去了基础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心识可以分为见分、相分等部分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见分和相分同属心的一部分，心自己能感知自己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解析：参考法本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86249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79388" y="794950"/>
            <a:ext cx="8640762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、中观宗对唯识宗的破斥，正确的是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实有的心识不可能分成见分和相分，这样就不是实“一”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自证在名言中不合理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中观宗破斥心识时采用了最严格的观察方式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如同一把刀不能砍它自身，心也不能自己看见自己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68109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79388" y="794950"/>
            <a:ext cx="8640762" cy="444818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、中观宗对唯识宗的破斥，正确的是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实有的心识不可能分成见分和相分，这样就不是实“一”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自证在名言中不合理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中观宗破斥心识时采用了最严格的观察方式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如同一把刀不能砍它自身，心也不能自己看见自己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按照麦彭仁波切自宗的观点，名言中不破自证。中观宗破自证是在胜义中，也即采用了最严格的观察方式，因此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正确。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932767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155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" y="1484207"/>
            <a:ext cx="9016765" cy="388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156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131840" y="848378"/>
            <a:ext cx="6012160" cy="50783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本课将继续破除有实宗混淆二谛的错误观点，并和唯识宗产开关于胜义中是否有自明自知心识的辩论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有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实宗混淆了世俗谛与胜义谛，认为如果万法本来清净，那么轮回和涅槃同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体，发出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两个太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过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“佛亦轮回”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“菩提行何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用” 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对此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中观宗提出自性涅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槃和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离垢涅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槃。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唯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识宗分随理唯识和随教唯识，此处辩论的对象是随理唯识。此宗认为轮回涅槃一切万法都是由心所变化。胜义中需承认远离能取所取的依他起心识作为轮回涅槃诸法的本基。唯识宗又可分为真相唯识和假相唯识，不同之处在于对外境的认识。真相唯识认为外境是心的一部分，假相唯识认为外境既不是心也不是心外之物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心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识和外境相互观待，没有能取就没有所取。因此中观宗用同等理的方式破除了唯识宗认为心识必须实有的依据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真相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唯识宗观点：心所缘取的并非外境就是心本身。心自己可以了知自己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，叫做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自证。中观宗举出教证、比喻破斥如果心识实有则不能自己了知自己。这里中观宗破斥的是胜义中的自证，名言中的自证并不破除，破除反而有害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23675"/>
            <a:ext cx="2237426" cy="337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156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9" t="11450" r="1277" b="11450"/>
          <a:stretch/>
        </p:blipFill>
        <p:spPr>
          <a:xfrm>
            <a:off x="0" y="1628800"/>
            <a:ext cx="9144000" cy="4047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胜义若涅槃，世俗悉轮回，则佛亦轮回，菩提行何用？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科判</a:t>
            </a:r>
            <a:r>
              <a:rPr lang="zh-CN" altLang="en-US" sz="1800" b="1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分析</a:t>
            </a:r>
            <a:endParaRPr lang="en-US" altLang="zh-CN" sz="1800" b="1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辛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二、遣除诤论：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面科判从分类、本体以及能衡量二谛的智慧差别这三个方面来安立了二谛的自性，世俗谛是生等显而无自性的现相，而胜义谛是一切法之空性。但中观以下宗派及未入道之凡庸等，他们因为各自的不同实执，对二谛产生诸多诤论。对于此等中观宗将从世俗和胜义两方面予以遣除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壬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一、遣除世俗之诤论：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遣除对世俗显现、作用等诤论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癸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五、遣除太过：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三科判主要是遣除世间凡庸之诤，第四科判遣除声闻宗认为有违佛陀教言之诤。本科判（癸五）是有部、经部等小乘声闻认为中观宗承许万法空性有很大过失，因此中观宗以理一一遣除对方所发出种种太过，而成立空性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子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四、破除奉行无义之诤：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以理破除对方认为“如果是空性的话，则奉行菩提道是没有意义的”诤论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胜义若涅槃，世俗悉轮回，则佛亦轮回，菩提行何用？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4271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声闻宗问难：如果说世俗诸法于胜义中为清净涅槃，而世俗一切法皆属轮回，如此则轮涅同体，而佛陀亦应转于轮回，那样为得佛果而修持菩提行又有何用呢？涅槃：指获得佛果。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对方问难的核心：既然一切万法的本体都是无自性的空性，那么世俗一切显现诸法于胜义中的本体也是清净涅槃、空性的，这样一来世俗轮回与涅槃体性相同、无二无别。由此发出太过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“佛亦轮回”，佛陀与众生体性无别，佛亦是众生，众生亦佛，那么佛陀亦应转于轮回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“菩提行何用”，这样一来，为证佛果而精勤修广大菩提行也没有意义乐，因为众生与佛体性无别，众生就是佛，根本不用修道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对方产生此辩难的原因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区分世俗与胜义，将现相和实相混在一起了。从一切万法的究竟实相、胜义谛、空性的角度来讲，众生就是佛，烦恼就是菩提，轮回就是涅槃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的确如此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46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胜义若涅槃，世俗悉轮回，则佛亦轮回，菩提行何用？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37600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但是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所安立的胜义谛是圣者所证悟的境界，是所证达的究竟实相，并非凡夫分别心的对境。也就是说，就轮回中的众生而言，胜义中虽轮涅无别、一切万法自性清净，但凡夫尚未证达这个究竟胜义实相，因此在现相上仍有种种不断的轮回显现。众生当前所处于世俗轮回当中，而且只要流转轮回的因缘没有断灭，世俗中仍然会有如梦如幻的无欺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显现。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观涅槃品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云：“涅槃与世间，无有少分别；世间与涅槃，亦无少分别。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六祖坛经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说：“凡夫即佛，烦恼即菩提。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一些大乘经典中亦云：“众生即是佛。”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29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4599</Words>
  <Application>Microsoft Office PowerPoint</Application>
  <PresentationFormat>全屏显示(4:3)</PresentationFormat>
  <Paragraphs>320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mp-quote</vt:lpstr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入行论156课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225</cp:revision>
  <dcterms:created xsi:type="dcterms:W3CDTF">2015-10-10T17:40:00Z</dcterms:created>
  <dcterms:modified xsi:type="dcterms:W3CDTF">2026-06-27T11:04:08Z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E89B3DCEDA9042B3ADCAADA8FA02EABD_13</vt:lpwstr>
  </property>
</Properties>
</file>