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2283" r:id="rId9"/>
    <p:sldId id="2317" r:id="rId10"/>
    <p:sldId id="1804" r:id="rId11"/>
    <p:sldId id="2318" r:id="rId12"/>
    <p:sldId id="2154" r:id="rId13"/>
    <p:sldId id="2319" r:id="rId14"/>
    <p:sldId id="2208" r:id="rId15"/>
    <p:sldId id="2320" r:id="rId16"/>
    <p:sldId id="815" r:id="rId17"/>
    <p:sldId id="890" r:id="rId18"/>
    <p:sldId id="2058" r:id="rId19"/>
    <p:sldId id="2171" r:id="rId20"/>
    <p:sldId id="2306" r:id="rId21"/>
    <p:sldId id="2321" r:id="rId22"/>
    <p:sldId id="2322" r:id="rId23"/>
    <p:sldId id="2323" r:id="rId24"/>
    <p:sldId id="2324" r:id="rId25"/>
    <p:sldId id="2325" r:id="rId26"/>
    <p:sldId id="2326" r:id="rId27"/>
    <p:sldId id="2327" r:id="rId28"/>
    <p:sldId id="2328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-82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4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50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154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色等现量境，共称非智量，彼等诚虚妄，如垢谓净等。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50767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中云：“眼耳鼻非量，舌身意亦非，若诸根为量，圣道复益谁？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月称论师云：“若许世间是正量，世见真实圣何为？所修圣道复何用？愚人为量亦非理。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旧杂譬喻经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中公案：酒瓮倒映人影，凡夫以为里面有人，导致争论不休。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8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为导世间人，佛说无常法，真实非刹那。 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有人问：假设一切法无有自性，那么佛陀为何说实有法是刹那无常的自性？这是有密意的，佛的用意是指显现分，必要是为了次第引导耽著有实法的世人，怙主佛陀才说有实法无常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不了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义法有三个条件（意图、必要、义理妨害），依此可分析出无常是不了义法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意图：佛陀说无常是从世俗名言讲的，因为任何法在世俗中显现是存在的，但这种显现像水泡一样刹那坏灭，佛陀针对这一点说是无常的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必要：倘若一开始就直接讲万法不存在，相当一部分的小乘人和世间人由于实执特别严重，一下子接受不了，容易误入歧途。为了渐次引导他们，佛先讲了春夏秋冬等粗无常，再讲刹那刹那的细无常，逐渐成熟他们的根器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义理妨害：在究竟的胜义谛中，所谓的刹那也不存在。无常只是暂时在名言中安立的，真正用实相来观察，常与无常均为戏论，都是一种分别念。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为导世间人，佛说无常法，真实非刹那。 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44718"/>
            <a:ext cx="79914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六十正理论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中云：“佛说我我所，所说依密意，蕴界以及处，亦以密意说。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观时品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云：“既无未来时，亦无现在时。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四百论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云：“若一切时有，何缘彼无常？”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1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岂不违世俗？瑜伽量无过，待世谓见真，否则观不净，将违世间见。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对方说：由于刹那于世人前不显现，因而安立世俗也相违。尽管在平凡者前不显现，然而在只是见到人无我的诸位瑜伽者前显现，因此是世俗谛，并没有过失。如果对方说：这样一来，难道不是与佛说“见刹那即见真如”这一道理相违了吗？善天尊者对此回答说：并不相违，实际上是观待世间人看作常有等，才将瑜伽行者见刹那安立为真如的， 因为刹那只是相似的胜义。否则如果观待瑜伽行者，平凡人所见是真实的，那么对于瑜伽行者真正所了悟的女身为不净，以世间执为清净反而可以妨害了。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凡夫人看不到刹那的无常迁变，不代表无常就不是世俗，因为在远离二取的瑜伽士的境界中，诸法的刹那迁变了了分明。因为瑜伽现量是世俗谛，所以无常属于世俗。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见刹那即见真如”，是佛观待世间人讲的，其中的密意是：因为世间人认为一切法是常有存在的，如果明白了无常的道理，就可以说他见到真相了。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岂不违世俗？瑜伽量无过，待世谓见真，否则观不净，将违世间见。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3933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佛陀虽然讲观无常的功德很大，但也是针对名言来讲的。在胜义谛中，这实际上也是一种执著相，最终要去掉的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万事万物在名言中就像镜中的影像或湖里的月影，应该明明清清地存在，但是一经分析，全部都荡然无存，这就是万法的实相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大涅槃经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云：“如诸迹中，象迹为胜。于诸想中，无常想为胜。”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5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既然瑜伽士与平凡者都承许万法的显现是存在的，那他们之间还争论什么？明白这个道理后，你做事情时应该持什么样的态度？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形形色色的诸法，是我们现量所感受到的，为什么说它是虚妄的？请从两方面进行分析。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为什么说佛陀所宣讲的无常道理不了义？请以不了义的标准一一判断、说明。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有人说：“无常不能被肉眼所看，所以不是世俗谛，如果它也不是胜义谛，那无常就不属于二谛了，岂不是变成第三品物体了？”对此，你该如何回答？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5. 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在世俗中，若没有见与不见名言实相的差别，这会有什么样的过失？请以比喻说明。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304144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、世间人之所以与瑜伽士在“诸法显现”上产生争论，是因为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世间人将诸法执为实有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瑜伽士否认诸法的显现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世间人承认诸法的显现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瑜伽士将诸法观为现而无自性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491460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5815858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、世间人之所以与瑜伽士在“诸法显现”上产生争论，是因为</a:t>
            </a:r>
            <a:r>
              <a:rPr lang="zh-CN" altLang="en-US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2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世间人将诸法执为实有</a:t>
            </a:r>
            <a:r>
              <a:rPr lang="zh-CN" altLang="en-US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2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瑜伽士否认诸法的显现</a:t>
            </a:r>
            <a:r>
              <a:rPr lang="zh-CN" altLang="en-US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2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世间人承认诸法的显现</a:t>
            </a:r>
            <a:r>
              <a:rPr lang="zh-CN" altLang="en-US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2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瑜伽士将诸法观为现而无自性</a:t>
            </a:r>
            <a:r>
              <a:rPr lang="zh-CN" altLang="en-US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颂词“世人见实法，分别为真实，而非如幻化，故诤瑜伽师。”的法义理解。上师在讲解该颂词时，讲到：“虽然同样是显现，但平凡世间者被无明烦恼所障，见到柱子、瓶子等法就执为实有存在（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），并没有认识到它现而无自性，如梦、如幻、如阳焰的本质。而瑜伽士却了知此理，知道一切法虽然显现，却犹如水泡般不实，不会对此产生执着（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）。因此，瑜伽士与世间平凡者之间便产生了争议。”</a:t>
            </a:r>
            <a:r>
              <a:rPr lang="en-US" altLang="zh-CN" sz="22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2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418081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、关于佛陀宣讲的“诸行无常”的道理，表述正确的是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属于了义法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属于不了义法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从世俗名言角度宣讲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针对不同根基的众生而宣讲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97473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94887" y="717412"/>
            <a:ext cx="8280920" cy="63238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、关于佛陀宣讲的“诸行无常”的道理，表述正确的是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属于了义法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属于不了义法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从世俗名言角度宣讲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针对不同根基的众生而宣讲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解析：主要考察颂词“为导世间人，佛说无常法，真实非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刹那”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的法义理解。上师在讲解该颂词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时讲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到：“佛陀虽在初转法轮时讲了四法印，揭示诸行无常的道理，这是谁也无法否认的，但这是针对不同根基、意乐、界性的众生宣说的（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），是不了义的（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“佛陀说无常是从世俗名言讲的（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），因为任何法在世俗中显现是存在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120263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、佛陀宣说不了义法的条件，包括以下哪个选项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意图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菩提心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义理妨害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58570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39792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、佛陀宣说不了义法的条件，包括以下哪个选项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意图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菩提心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义理妨害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解析：上师在本课中讲到：“佛说不了义法有三种条件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意图（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）、必要（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）、义理妨害（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80438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、关于无常法的表述，正确的是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它既不属于世俗谛，也不属于胜义谛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它属于胜义谛，因为“见无常即见真如”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它属于胜义谛，因为刹那生灭无法用肉眼观察到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它属于世俗谛，因为无常法在瑜伽现量前了了分明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09912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467544" y="789422"/>
            <a:ext cx="8280920" cy="63238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、关于无常法的表述，正确的是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它既不属于世俗谛，也不属于胜义谛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它属于胜义谛，因为“见无常即见真如”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它属于胜义谛，因为刹那生灭无法用肉眼观察到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它属于世俗谛，因为无常法在瑜伽现量前了了分明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上师在本课中讲到：“尽管凡夫人看不到刹那的无常迁变，但看不到不一定就不是世俗。”“具迷乱因的凡夫人虽然看不到刹那，但远离二取的瑜伽士完全能照见这一切，在他们的境界中，诸法的刹那迁变了了分明。因为瑜伽现量不是胜义谛，而是世俗谛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），所以无常不属于二谛的过失是没有的。”“佛经中说‘见无常即见真如’，是观待世间人讲的。”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55130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1465918"/>
            <a:ext cx="9035055" cy="3926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154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27215" y="1679897"/>
            <a:ext cx="5017193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本节课继续遣除世俗之争论的第二到第四个疑问，具体如下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既然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有实法在瑜伽师与平凡人二者前均显现，那他们还对此争论什么呢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用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眼耳鼻舌身能现量感受到外境的色声香味触，因此与“诸法是虚妄”的观点相违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除认为与教证相违的疑问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如果说一切法无有自性，而佛陀在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无常经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中说万法皆为无常，无自性的法怎么会无常呢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前面说无常在胜义中不存在，难道它是世俗法吗？而世俗的东西，眼睛应能看见，可是刹那坏灭是肉眼看不见的，所以，无常也不是世俗的境界，这样一来，无常岂不是变成第三品物体了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9606" b="12141"/>
          <a:stretch/>
        </p:blipFill>
        <p:spPr>
          <a:xfrm>
            <a:off x="97424" y="1205190"/>
            <a:ext cx="8893905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世人见实法，分别为真实，而非如幻化，故诤瑜伽师。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问：既然有实法在瑜伽师与平凡人二者前均显现，那么他们还对此争论什么呢？虽然同样显现，但是平凡世间者见到色等有实法并执著为真实，并没有认识到它如幻的本性，而瑜伽师了知此理，因此瑜伽师与世间平凡者之间便产生了争议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本品的很多颂词都有隐藏的疑问，大家一定要了解对方的观点。如本颂隐藏的问题是：既然有实法在瑜伽师与平凡人二者前均显现，那么他们还对此争论什么呢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瑜伽士承认柱子、瓶子是显现的，外道和未学过宗派者也承认它们是显现的，在这上面没有任何辩论。二者最根本的不同是，世间平凡者认为显现是实有的，而大乘中观派认为显现如影像一样不存在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有些人对水泡、露珠、阳焰不会执著，但觉得人、名声、地位应该贪著，其实跟公主追求水泡花蔓一样愚痴可笑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没有学习空性法门，即使菩提心、出离心修得再好，也不能断除轮回的根本。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世人见实法，分别为真实，而非如幻化，故诤瑜伽师。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22775"/>
            <a:ext cx="8063681" cy="2426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无垢光尊者：在无有能取所取的瑜伽士面前，此等现而无自性，真是稀有可笑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云：如影诸法，可见而不可捉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永嘉大师说：梦里明明有六趣，觉后空空无大千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公案：公主要求用水泡做花蔓。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9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色等现量境，共称非智量，彼等诚虚妄，如垢谓净等。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对方说：色等现量成立，因此与虚妄相违。实际上并不相违，因为色等现量成立只不过是世间共同称说的，在正量面前并不真实，就像对于本是不净、无常等的身体人们共称为清净等一样虚妄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把不净的垢秽当作清净，认为具三十二种不净物的身体特别好看，一天到晚装饰打扮，希望自己长得漂亮；万法本来是刹那无常的，他们却认为昨天的河流就是今天的河流，昨天的瓶子就是今天的瓶子，一切法是常有的；“我”本来是不存在的，他们反而认为“我”永恒不变；诸法本来是空性的，他们却认为是实有的。这四种颠倒障碍世人看不到真实，故而不能以他们的见闻作为衡量标准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1609</Words>
  <Application>Microsoft Office PowerPoint</Application>
  <PresentationFormat>全屏显示(4:3)</PresentationFormat>
  <Paragraphs>220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入行论154课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214</cp:revision>
  <dcterms:created xsi:type="dcterms:W3CDTF">2015-10-10T17:40:00Z</dcterms:created>
  <dcterms:modified xsi:type="dcterms:W3CDTF">2026-06-12T12:07:46Z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E89B3DCEDA9042B3ADCAADA8FA02EABD_13</vt:lpwstr>
  </property>
</Properties>
</file>