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2283" r:id="rId9"/>
    <p:sldId id="2308" r:id="rId10"/>
    <p:sldId id="1804" r:id="rId11"/>
    <p:sldId id="2309" r:id="rId12"/>
    <p:sldId id="2154" r:id="rId13"/>
    <p:sldId id="2310" r:id="rId14"/>
    <p:sldId id="2208" r:id="rId15"/>
    <p:sldId id="2311" r:id="rId16"/>
    <p:sldId id="2312" r:id="rId17"/>
    <p:sldId id="2313" r:id="rId18"/>
    <p:sldId id="815" r:id="rId19"/>
    <p:sldId id="890" r:id="rId20"/>
    <p:sldId id="2058" r:id="rId21"/>
    <p:sldId id="2171" r:id="rId22"/>
    <p:sldId id="2306" r:id="rId23"/>
    <p:sldId id="2307" r:id="rId24"/>
    <p:sldId id="2314" r:id="rId25"/>
    <p:sldId id="2315" r:id="rId26"/>
    <p:sldId id="2316" r:id="rId27"/>
    <p:sldId id="2317" r:id="rId28"/>
    <p:sldId id="2318" r:id="rId29"/>
    <p:sldId id="2319" r:id="rId30"/>
    <p:sldId id="2320" r:id="rId31"/>
    <p:sldId id="2322" r:id="rId32"/>
    <p:sldId id="2321" r:id="rId33"/>
    <p:sldId id="2323" r:id="rId34"/>
    <p:sldId id="2324" r:id="rId35"/>
    <p:sldId id="2325" r:id="rId36"/>
    <p:sldId id="2326" r:id="rId37"/>
    <p:sldId id="2327" r:id="rId38"/>
    <p:sldId id="2328" r:id="rId39"/>
    <p:sldId id="2329" r:id="rId40"/>
    <p:sldId id="2330" r:id="rId41"/>
    <p:sldId id="298" r:id="rId4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72"/>
      </p:cViewPr>
      <p:guideLst>
        <p:guide orient="horz" pos="2186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40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050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153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世俗与胜义，许之为二谛。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679171"/>
            <a:ext cx="7991475" cy="2426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云：“诸佛依二谛，为众生说法。”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龙猛菩萨说：“若人不能知，分别于二谛，则于深佛法，不知真实义。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月称菩萨云：“说见真境即真谛，所见虚妄名俗谛。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二谛章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中曰：“俗，是浮虚义；真，是真实义。”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辨中边论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中云：“圣者行境故。”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9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胜义非心境，说心是世俗。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0553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义谛并不是分别心的对境，心的对境全部是世俗谛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颂是安立二谛的本体，其中“胜义非心境”，是以遣除的方式说明胜义谛的本体不是凡夫心的对境；“说心是世俗”，则是说明凡夫心分别念的对境是世俗谛的本体。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善天论师讲解说：所谓的“成为心之行境”并不是指从肯定的方面成立，由于心能障碍现见胜义，因而承许心是世俗。慧源论师与普明尊者说心是分别念、是无明，因此胜义不是它的对境。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中所说的“亦非佛智之对境”，密意是说胜义中一切均不成立。由于不成立一切，因此可以说没有什么可证悟的，但以无现智慧不执一切可以安立为证悟胜义。所以，（证悟胜义与胜义无可证悟）这两者也不矛盾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胜义非心境，说心是世俗。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652556"/>
            <a:ext cx="7991475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宣说二谛经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中云：“胜义谛若成身语意之对境，则不成胜义，而成世俗谛。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未生怨王忏悔经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中云：“未见一切法，即是真实之现见。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麦彭仁波切说：“未见到之法，即使最殊胜之见。”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89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126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世间见二种，瑜伽及平凡。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认识胜义谛和世俗谛的人有两种，一种是世间瑜伽士，一种是世间平凡士。这两种人怎么区别呢？诸多论典中说，具有寂止和胜观功德的人，就叫世间瑜伽士；不具止观功德的人，叫做世间平凡士。还有一种说法是，通过闻思修习，证悟无我境界的人，叫世间瑜伽士；没有闻思修行，未证悟无我境界的人，叫做世间平凡士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认识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二谛从人的角度分，大体上就分为世间瑜伽士和世间平凡士两种。世间瑜伽士分四种宗派（小乘是有部宗和经部宗，大乘是唯识宗和中观宗），世间平凡士分未学过宗派的人和学过宗派的外道。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世间平凡士包括虽然学过宗派、但没有入于佛教的人，像数论派、胜论派等 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360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种外道，这些外道归纳而言是常见派和断见派，他们都属于世间平凡士。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126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瑜伽时间破，平凡世间者。复因慧差别，层层更超胜。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平凡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士与瑜伽士之间的观点有何差别呢？瑜伽士能遮破平凡士的观点，而瑜伽士当中， 又以通达空性智慧的差别，上上者能超胜下下者。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见解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从低到高依次是：未学过宗派的人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学过宗派的外道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小乘有部宗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小乘经部宗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大乘唯识宗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大乘中观宗。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即便是小乘最低的有部宗，最起码也承认四法印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诸行无常、诸受是苦、诸法无我、涅槃寂静，完全可以遮破外道认为我存在、身体干净、万法实有等观点。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有部经部以及唯识、中观三种瑜伽根据智慧是否符合所知实相的差别而上上超胜下下。小乘的有部和经部，最终皆承认无分微尘、无分刹那实有。但通过唯识宗世亲论师的六种微尘观察方法，或者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释量论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中的生似理来剖析，他们的观点根本无法立足。唯识宗还承认成实的依他起心识。这个观点，以中观自续派和应成派的离一多因、金刚屑因等理论，完全是可以破除的。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36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126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以二同许喻。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有人提出这样的疑问：“我眼睛看到的柱子、耳朵听到的声音，确确实实是存在的，为什么说它是虚妄的？这不是诽谤现实吗？你们中观宗如何建立自己的观点？” 答曰：以你我二者共同承认的比喻即可成立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颂中包含有隐蔽的疑问，所以在学习本颂时一定要先了解对方的观点。颂词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7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也有隐蔽的疑问。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善天尊者解释说：运用双方一致承认并且是共所周知的比喻来建立所立而不需要观察。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金刚经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说：“一切有为法，如梦幻泡影，如露亦如电。”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般若经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云：“一切法如梦如幻，涅槃亦如梦如幻，较涅槃有胜法者，此亦如梦如幻。”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53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126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为果不观察。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对方说：假设一切法均无实有，那么就不能依靠布施等获得菩提，因此也就不必为菩提而布施经历六度万行了。驳：胜义中虽然无有，但在未经观察的世俗中却是存在的，因而为证菩提果发放布施等无有相违之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颂为遣除世俗之五个争论中的第一个“遣除不行道之诤辩”。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解答这个疑问的关键是一定要分清胜义谛和世俗谛。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入中论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云：“设若观察此诸法，离真实性不可得。”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80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1.《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智慧品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中所讲的智慧，是什么样的智慧？你在学习本品之前有何打算？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此等一切支，佛为智慧说”，对这句话的解释，无著论师和麦彭仁波切有何差别？你认为哪种更合理？请说明理由。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3. 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有些人对修积世俗善根饶有兴趣，但对闻思修空性法门却不提倡，这样会有什么结果？为什么？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修慧不修福，罗汉托空钵；修福不修慧，大象披璎珞。”这个公案对你有何启示？你打算怎样将这个道理告诉更多的人？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5. 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智慧有哪两种分类？各自的本体是什么？你觉得明白这一点有什么必要？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6. 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认识二谛的人有哪两种？这两种人是如何区别的？各自的范围是什么？怎样理解他们之间“复因慧差别，层层更超胜”？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7. 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有些人经常说这个经典说得不对、那个大德讲得不合理，你如何看待这种现象？请以教证、理证进行剖析。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73742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8. 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世间人认为万法是实实在在的，而佛教所谓的“诸法皆空”是诽谤现实。对此，你该如何驳斥？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216680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9. 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如果有人提出疑问：“既然万法如梦如幻，无有实质，那为证悟佛果而精勤修道又有什么用呢？”这时候你该如何回答？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59764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683568" y="1844824"/>
            <a:ext cx="7560840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若生起了空性智慧，则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能遣除三界中的一切痛苦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会受到无数人的顶礼与供养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容易生起菩提心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一定会对芸芸众生生起悲心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187049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395536" y="1412776"/>
            <a:ext cx="8064896" cy="491710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若生起了空性智慧，则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能遣除三界中的一切痛苦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会受到无数人的顶礼与供养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容易生起菩提心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一定会对芸芸众生生起悲心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解析：上师在本课中讲到“假如生起了空性智慧，便能遣除三界中的一切痛苦（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），菩提心也容易生得起来（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）。”“如果生起了空性智慧，看见芸芸众生因实执而日夜劳碌，对他们一定会生起悲心的（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）。”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175199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611560" y="1916832"/>
            <a:ext cx="8064896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想熄灭自他的痛苦，一定要依靠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algn="l" hangingPunct="1">
              <a:lnSpc>
                <a:spcPct val="120000"/>
              </a:lnSpc>
              <a:spcBef>
                <a:spcPct val="0"/>
              </a:spcBef>
              <a:buClrTx/>
              <a:buSzTx/>
              <a:buAutoNum type="alphaUcPeriod"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的医疗条件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心理医生的正确疏导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空性见解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大悲心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347951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395536" y="1412776"/>
            <a:ext cx="8064896" cy="444818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想熄灭自他的痛苦，一定要依靠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algn="l" hangingPunct="1">
              <a:lnSpc>
                <a:spcPct val="120000"/>
              </a:lnSpc>
              <a:spcBef>
                <a:spcPct val="0"/>
              </a:spcBef>
              <a:buClrTx/>
              <a:buSzTx/>
              <a:buAutoNum type="alphaUcPeriod"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的医疗条件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心理医生的正确疏导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空性见解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大悲心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解析：主要考察颂词“故欲息苦者，当启空性慧。”的法义理解。上师在本课中讲到：“熄灭自他的痛苦，一定要靠空性见解（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），这是极为殊胜的窍诀。”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92565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378880" y="1268760"/>
            <a:ext cx="8582081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“二谛”的分类和定义，表述正确的是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二谛”指的是“胜义谛”和“世俗谛”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世俗谛”指的是语言和分别的对境，是虚妄不实的法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胜义谛”指的是一切真实不虚的法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世俗谛”是凡夫人的境界，“胜义谛”是圣者的境界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26458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59388" y="620688"/>
            <a:ext cx="8781573" cy="63238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“二谛”的分类和定义，表述正确的是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二谛”指的是“胜义谛”和“世俗谛”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世俗谛”指的是语言和分别的对境，是虚妄不实的法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胜义谛”指的是一切真实不虚的法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世俗谛”是凡夫人的境界，“胜义谛”是圣者的境界。答案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解析：主要考察颂词“世俗与胜义，许之为二谛。”的法义理解。上师在本课中讲到：“假象的世俗谛、真相的胜义谛，即是我们所承许的二谛（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“所谓的世俗谛，是语言和分别的对境，它是虚妄不实的法（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“真实不虚的一切法，全部安立为胜义谛（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“‘谛’有真实之意，之所以称为世俗谛，是因为语言、分别的对境是虚假的，但凡夫人往往却执为真实（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“而胜义谛是圣者的境界（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253883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378880" y="980728"/>
            <a:ext cx="8582081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“二谛”的本体，表述正确的是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世俗谛”的本体是“心的对境”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胜义谛”的本体不是凡夫人语言、身体、分别念的对境；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世俗谛”就是虚妄分别的对境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胜义谛”远离一切戏论，以凡夫人的心识无法了知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21456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378880" y="980728"/>
            <a:ext cx="8582081" cy="585493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“二谛”的本体，表述正确的是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世俗谛”的本体是“心的对境”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胜义谛”的本体不是凡夫人语言、身体、分别念的对境；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世俗谛”就是虚妄分别的对境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胜义谛”远离一切戏论，以凡夫人的心识无法了知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解析：主要考察“二谛的本体”。上师在本课中讲到：“胜义谛并不是分别心的对境（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），心的对境全部是世俗谛（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“胜义谛不是凡夫人语言、身体、分别念的对境（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“凡属于分别的对境，统统是世俗谛（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“世俗谛是虚妄分别的对境（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），不是超越一切境界的法；胜义谛远离一切戏论，一凡夫人的心识无法了知（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093514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378880" y="980728"/>
            <a:ext cx="8582081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“世间瑜伽士”的表述，正确的是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寂止和胜观功德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通过闻思修习，证悟无我境界的人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小乘（有部宗和经部宗）和大乘（唯识宗和中观宗）行人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瑜伽高手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51817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378880" y="980728"/>
            <a:ext cx="8582081" cy="5386018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“世间瑜伽士”的表述，正确的是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寂止和胜观功德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通过闻思修习，证悟无我境界的人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小乘（有部宗和经部宗）和大乘（唯识宗和中观宗）行人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瑜伽高手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ABC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解析：上师在本课中讲到：“诸多论典中说，具有寂止和胜观功德的人 就叫世间瑜伽士（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“通过闻思修习，证悟无我境界的人，叫世间瑜伽士（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“世间瑜伽士指入于佛教的内道行人，它可分为大乘和小乘，小乘是有部宗和经部宗，大乘是唯识宗和中观宗（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4157777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378880" y="980728"/>
            <a:ext cx="8582081" cy="39792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“世间平凡士”和“世间瑜伽士”之间的见解差别，表述正确的是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algn="l" hangingPunct="1">
              <a:lnSpc>
                <a:spcPct val="120000"/>
              </a:lnSpc>
              <a:spcBef>
                <a:spcPct val="0"/>
              </a:spcBef>
              <a:buClrTx/>
              <a:buSzTx/>
              <a:buAutoNum type="alphaUcPeriod"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世间瑜伽士”能遮破“世间平凡士”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世间瑜伽士”中，以通达空性智慧的差别，上上者能超胜下下者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世间平凡士”中，没有学过宗派的人不如学过宗派的外道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世间平凡士”中的外道不如“世间瑜伽士”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022088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35496" y="738188"/>
            <a:ext cx="9108504" cy="63238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“世间平凡士”和“世间瑜伽士”之间的见解差别，表述正确的是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algn="l" hangingPunct="1">
              <a:lnSpc>
                <a:spcPct val="120000"/>
              </a:lnSpc>
              <a:spcBef>
                <a:spcPct val="0"/>
              </a:spcBef>
              <a:buClrTx/>
              <a:buSzTx/>
              <a:buAutoNum type="alphaUcPeriod"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世间瑜伽士”能遮破“世间平凡士”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世间瑜伽士”中，以通达空性智慧的差别，上上者能超胜下下者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世间平凡士”中，没有学过宗派的人不如学过宗派的外道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世间平凡士”中的外道不如“世间瑜伽士”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解析：主要考察“妨害之次第”。上师在本课中讲到：“瑜伽士能遮破平凡士的观点（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），而瑜伽士当中，又以通达空性智慧的差别，上上者能超越下下者（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“在平凡士中，没有学过宗派的人不如学过宗派的一些外道（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“平凡士中的外道与瑜伽士相比，就远远不如了（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25711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35496" y="738188"/>
            <a:ext cx="9108504" cy="491710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“世间平凡士”和“世间瑜伽士”之间的见解，从低到高排列，正确的是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学过宗派的人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学过宗派的外道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小乘经部宗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小乘有部宗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大乘唯识宗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大乘中观宗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学过宗派的外道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未学过宗派的人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小乘经部宗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小乘有部宗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大乘中观宗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大乘唯识宗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未学过宗派的人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学过宗派的外道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小乘有部宗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小乘经部宗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大乘唯识宗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大乘中观宗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未学过宗派的人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学过宗派的外道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小乘经部宗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小乘有部宗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大乘唯识宗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大乘中观宗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56396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35496" y="738188"/>
            <a:ext cx="9108504" cy="608939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“世间平凡士”和“世间瑜伽士”之间的见解，从低到高排列，正确的是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学过宗派的人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学过宗派的外道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小乘经部宗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小乘有部宗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大乘唯识宗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大乘中观宗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学过宗派的外道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未学过宗派的人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小乘经部宗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小乘有部宗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大乘中观宗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大乘唯识宗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未学过宗派的人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学过宗派的外道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小乘有部宗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小乘经部宗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大乘唯识宗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大乘中观宗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未学过宗派的人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学过宗派的外道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小乘经部宗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小乘有部宗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大乘唯识宗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大乘中观宗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解析：主要考察“妨害之次第”。根据上师在本课中的传法内容，法本中相关排列可知，“世间平凡士”和“世间瑜伽士”之间的见解，从低到高排列依次为“未学过宗派的人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学过宗派的外道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小乘有部宗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小乘经部宗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大乘唯识宗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大乘中观宗（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）。”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08809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152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1554317"/>
            <a:ext cx="9132600" cy="374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153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27215" y="1217770"/>
            <a:ext cx="5737398" cy="50783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智慧品分三个科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判，本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节课学习“连接文教诫生起智慧”和“生智慧之方法”两个科判中的内容，具体如下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首先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，以连接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文教诫前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五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支皆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是佛陀为了让我们生起智慧而宣说的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其次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，学习“生智慧之方法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之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认识智慧之自性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”之 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抉择对境二谛”。 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安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立二谛之自性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要真正生起智慧，必须先了知智慧有胜义、世俗之分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胜义谛不是分别心的对境，心的对境全部是世俗谛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分析世间瑜伽士和世间平凡士之间的差别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 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认识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胜义谛和世俗谛的人分世间瑜伽士和世间平凡士二种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B.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见解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从低到高依次是：未学过宗派的人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学过宗派的外道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小乘有部宗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小乘经部宗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大乘唯识宗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大乘中观宗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C.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以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双方共同承认的比喻来成立中观宗观点的殊胜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遣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除有关二谛的一些争论。此处先遣除因为法不实有，从而不必行持善法、积累资粮的诤辩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153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834" b="2798"/>
          <a:stretch/>
        </p:blipFill>
        <p:spPr>
          <a:xfrm>
            <a:off x="0" y="1556792"/>
            <a:ext cx="903366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此等一切支，佛为智慧说。故欲息苦者，当启空性慧。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发心至静虑之间的分支均是智慧之因的资粮，这一切，佛陀是为了让有情生起智慧而宣说的，因此，想要息灭自他痛苦的人务必要生起智慧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说到智慧，世人一般会说：“这个小孩读书时智慧很高。”或者，“那个人搞生意、学电脑的智慧不错。”此处说的不是这种智慧，而是指通达诸法皆是空性的出世间智慧。 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生起空性智慧能息灭自他痛苦？因为轮回的一切痛苦均来源于有漏的业惑，而业惑由实执中产生，证悟空性智慧可以断除这种实执，从而息灭一切痛苦。如果自己证悟了空性，那么也就可以为他众宣说空性，从而解除他众的痛苦。 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缺乏智慧的五度，不能成为菩提之因。但也不能偏堕，要福慧双修。倘若只有福德而没有智慧，或者只有智慧而没有福德，都是不能成佛的。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此等一切支，佛为智慧说。故欲息苦者，当启空性慧。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般若经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中云：“无量盲人无引导，不能见道入城郭，阙慧五度无眼导，无力能证菩提果。” 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憨山大师说：“般若乃诸佛之母，菩萨之真因。” 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大智度论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中云：“修慧不修福，罗汉托空钵；修福不修慧，大象披璎珞。” 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菩提心释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中说：“如是瑜伽士，若修习空性，内心喜利他，决定无困难。”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迦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叶佛时有两兄弟，一个特别爱修福报，一个特别求空性智慧。后来在释迦佛教法下， 修福报的人转生为一头大象，由于出征时很有能力，国王对它极其喜爱，用各种金银珠宝装饰其全身，但是大象太笨了，有多少珠宝也没办法享用。而只强调空性智慧的人，在释迦佛座下证得阿罗汉果，因为前世没有积累过福报，到城市里化缘时无人供养，经常是空钵而回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30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世俗与胜义，许之为二谛。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世俗是指能障碍真实义的一切迷乱分别法，由于在分别心前成立，因此为世俗谛。胜义是指圣者的无现智慧，由于是圣者所证悟的意义，故称为胜义。以上世俗与胜义二种被承许为二谛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的八万四千法门，全是围绕二谛而宣说的，如果不明白二谛，则无法了达佛法的深意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谛”有真实之意，之所以称为世俗谛，是因为语言、分别的对境本是虚假的，但凡夫人往往却执为真实。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3805</Words>
  <Application>Microsoft Office PowerPoint</Application>
  <PresentationFormat>全屏显示(4:3)</PresentationFormat>
  <Paragraphs>351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入行论153课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214</cp:revision>
  <dcterms:created xsi:type="dcterms:W3CDTF">2015-10-10T17:40:00Z</dcterms:created>
  <dcterms:modified xsi:type="dcterms:W3CDTF">2026-06-12T10:00:46Z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E89B3DCEDA9042B3ADCAADA8FA02EABD_13</vt:lpwstr>
  </property>
</Properties>
</file>