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277" r:id="rId10"/>
    <p:sldId id="2278" r:id="rId11"/>
    <p:sldId id="1804" r:id="rId12"/>
    <p:sldId id="2279" r:id="rId13"/>
    <p:sldId id="2280" r:id="rId14"/>
    <p:sldId id="2154" r:id="rId15"/>
    <p:sldId id="2281" r:id="rId16"/>
    <p:sldId id="2208" r:id="rId17"/>
    <p:sldId id="2282" r:id="rId18"/>
    <p:sldId id="815" r:id="rId19"/>
    <p:sldId id="890" r:id="rId20"/>
    <p:sldId id="2058" r:id="rId21"/>
    <p:sldId id="2171" r:id="rId22"/>
    <p:sldId id="298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>
        <p:scale>
          <a:sx n="98" d="100"/>
          <a:sy n="98" d="100"/>
        </p:scale>
        <p:origin x="1296" y="58"/>
      </p:cViewPr>
      <p:guideLst>
        <p:guide orient="horz" pos="2210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310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5978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148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昔时受汝制，今日吾已觉，无论至何处，悉摧汝骄慢。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想：实在做不到这样。由于你这颗心只求自利，使我一败涂地，当时是未见到罪过的以前，并非是见到你是罪魁祸首的此时，现在我已发现你的本性与罪过，因此无论你去往何处，我一定要让你无处可去，将你自私自利的所有骄傲摧毁无遗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今日觉悟了什么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过去虽然每个在轮回中的众生都有佛性，但是我们心中大乘利他的种性没有苏醒，这是内在的因缘不具足；没有遇到殊胜的大恩上师，没有听到过殊胜的大乘教法，则外在的因缘也不具足，因此遭受过无量痛苦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现在学习了大乘佛法、依止了上师、了知取舍之后才明白一切痛苦和祸害的根源就是我执烦恼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萨迦耶见。从此以后，无论你这颗心去哪里，就算是天涯海角，我也不会让你随心所欲到处造恶业，让我无辜地遭受痛苦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昔时受汝制，今日吾已觉，无论至何处，悉摧汝骄慢。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13212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如何摧毁骄慢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骄慢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是觉得自己了不起的贡高我慢，理解得更深一点，就是对自我的执著。这是一种前进的障碍，如果傲慢心不摧毁，信心是不可能产生的，信心没有产生的话，连佛教的门都没有入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粗暴治罚的方式或者摧毁骄慢的方式和世间的其他方法是不一样的，世间方法可能是通过打击或其他方式来摧毁，但在大乘中大概有两种方式摧毁骄慢：第一种方法就是修持利他心，修持他爱执，通过修持他爱执来摧毁我爱执。第二种最根本、最厉害、最暴力的方法，就是般若空性，通过最有力的般若空性来摧毁相续中的我慢、骄慢。如果了知一切万法都是空性、无自性的，则可以平息一切执著。虽然平息了一切的分别念和执著，但是利益众生的心或者获得佛果的心还会越来越清净，越来越增长，所以最有力的是般若空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0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昔时受汝制，今日吾已觉，无论至何处，悉摧汝骄慢。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75658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教证公案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入中论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云：“若见我我所皆空，诸瑜伽师得解脱”。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临济禅师与弟子讲法时，有人问“请告诉我，我是谁？”禅师让此弟子闭起眼睛走了一个来回，喝道：“是谁在问‘我是谁’？”以此那个弟子当下开悟。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在大鹏山洞里修行时，出洞拾柴回来刮起了大风，手抱住柴顾不上衣衫，顾衣衫手不能抱柴。随即他自语道：“风啊，你要喜欢吹走我的衣服，你就吹走吧；你要喜爱我的木柴，你就卷走吧！”说毕，坐在地上入于大手印的禅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菩提心释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中所说，内心不断发起利他的心，实际上也是在利益众生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古希腊的哲学家苏格拉底，每当人们赞叹他的学识渊博、智慧超群时，他总是说：“我唯一知道的就是我自己的无知。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力学之父”牛顿，他对人说：“我只像一个在海边玩耍的小孩子，有时很高兴地捡到一颗美丽的石子，但真理的大海还没有发现。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 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扬名于世的音乐大师贝多芬，谦虚地说自己“只学会了几个音符”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91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今当弃此念，尚享自权益，汝已售他人，莫哀应尽力。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如今你必须放弃“我应有自己的权益”这一念头，我已将你出售给他众，因此要无有厌倦竭尽全力饶益其他众生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为什么要作将自己出售给众生想？因为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自私自利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的心啊，我已反复教诫过你放弃自利，但你一直不肯听，所以我不得不采用强制手段，将你卖给别人，让你不得不老老实实地听别人使唤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自私自利之心是一切痛苦的根源，一定要舍弃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如果学佛只是为了自己幸福、自己快乐，学再多的大乘佛法也没有用，大乘的精华义就是菩提心，而自私自利心与菩提心是直接相违的，所以一定要摒弃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我曾以诸佛菩萨为证人，宴请三界无量众生为宾客，在他们面前把你布施出去了，因此今后你一定要为别人服务。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今当弃此念，尚享自权益，汝已售他人，莫哀应尽力。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师列举了学院一个女众，在学院的时候，天天请假，说自己的身体不好，想回去修养。回去之后，又说心情不好，想回学院，而且这样不是一次两次，所以修行人出尔反尔、反复无常是不行的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吃亏是福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，湖南一个贫穷家庭里有两个女儿同时在读高中。两姐妹同时高考都考上了大学，姐姐看到家里的窘况，把自己的录取通知书藏起来，说没考上，而让妹妹去读。当家人发现这一切的真相时，大家被这种高尚行为深深感动了，媒体上纷纷赞叹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大智度论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中说，有些圣者在布施眼睛时，也有退失信心的现象存在。所以大家最需要注意的是，看自己的道心坚不坚定。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5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若吾稍放逸，未施汝于众，则汝定将我，贩与诸狱卒。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假设我随心所欲放逸无度，没有把你施予一切有情，那么你一定将我卖给地狱的狱卒们。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不把我施于众生会有什么后果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假设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我有稍许放逸，觉得自私自利在某种程度上也许对自他有利，而没有把你施予一切众生，那么你一定会执著自利而造恶业，最终将我出卖给地狱狱卒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为什么稍许放逸就会有下地狱的严重后果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众生的自我爱执习气十分顽固，一般人虽然入了佛门，闻思过教理，也相似地修习过一些对治法，然而这种习气并没有那么好调伏。自己只要稍有疏忽，失去了正知正念，它便要重新恢复，仍然执爱自我，而不愿利益他人。在这种恶习迷惑下造业，其后果十分可怕，在不知不觉中，这种恶心便会将我们出卖给地狱狱卒，令自己饱受长劫痛苦煎熬。所以，对这狡诈恶毒心念，明智者应先下手为强，赶先一步将它卖出去，不给它造罪机会，以免它使自己造业堕落，毫无意义地感受着三恶趣痛苦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若吾稍放逸，未施汝于众，则汝定将我，贩与诸狱卒。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烟酒杀生过患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里一个公案：印度有位外道国王名哲坚，由于他酷爱食用血肉，以此果报，最后堕入金刚地狱中。阿难尊者目睹后，询问佛陀其中原由，佛陀说：“他生前危害过无量众生，这是他的异熟果报。”阿难尊者为那人放生，使他从金刚地狱中解脱出来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佛经中有个公案说：“一个人死了之后，灵魂出来鞭打自己的尸体。有神通的人一看，原因是这个身体生前造恶业，死后即将堕入恶趣，所以他的灵魂出来打他。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龙猛菩萨云：“谁能善观察，身语意诸业，知利自他已，恒行即智者。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龙猛菩萨说，恒时行持善法，始终观察三门不造恶业，这就是智者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克珠杰晚年时，觉得自己的生命犹如秋天的白云，若不赶快用之于善法，以后不可能再得到了，于是终年在山上闭关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无垢光尊者曾说，春天的时候，千万不要错过播种的机会；秋天的时候，千万不要错过收割的机会，同样，我们得到人身的时候，造成不要错过利益众生、断除我执的机会。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9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有些人专门用固定的时间修持善法，没有时间就不修了，这样做有哪些弊端？怎么做才是正确的？并以公案、教证进行说明。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强力摧毁自利心的手段，在世俗和胜义中分别是什么？你觉得哪一种更适合你？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请以世间比喻来说明，发了菩提心以后不能轻易反悔。你还有更好的比喻吗？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假如对自己的妄心手下留情，则将导致什么样的后果？应该用什么方法把它断除？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147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8" y="1377518"/>
            <a:ext cx="8846063" cy="410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148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27215" y="2039749"/>
            <a:ext cx="5386657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上一课我们学习了“以对治主宰”中的“略说”部分，本课学习此科判下的“广说”部分和“视为所断违品”中第一个颂词。要义归纳如下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广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说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以治罚对治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我今日已觉悟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作将自己出售给众生想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en-US" altLang="zh-CN" sz="180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</a:t>
            </a:r>
            <a:r>
              <a:rPr lang="zh-CN" altLang="en-US" sz="180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视为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所断违品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思维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不将我施于有情的严重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后果。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342900" lvl="0" indent="-34290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</a:pP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148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7" y="1340768"/>
            <a:ext cx="9036081" cy="3453692"/>
            <a:chOff x="527" y="1340768"/>
            <a:chExt cx="9036081" cy="3453692"/>
          </a:xfrm>
        </p:grpSpPr>
        <p:grpSp>
          <p:nvGrpSpPr>
            <p:cNvPr id="6" name="组合 5"/>
            <p:cNvGrpSpPr/>
            <p:nvPr/>
          </p:nvGrpSpPr>
          <p:grpSpPr>
            <a:xfrm>
              <a:off x="527" y="1340768"/>
              <a:ext cx="9036081" cy="3453692"/>
              <a:chOff x="527" y="1412776"/>
              <a:chExt cx="9036081" cy="3384376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2"/>
              <a:srcRect t="56810"/>
              <a:stretch/>
            </p:blipFill>
            <p:spPr>
              <a:xfrm>
                <a:off x="527" y="1412776"/>
                <a:ext cx="9036081" cy="3384376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 bwMode="auto">
              <a:xfrm>
                <a:off x="6228184" y="1412776"/>
                <a:ext cx="2736304" cy="72008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 bwMode="auto">
            <a:xfrm>
              <a:off x="6228184" y="4268962"/>
              <a:ext cx="2736304" cy="5254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纵已如是诲，汝犹不行善，众过终归汝，唯当受治罚。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4271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尽管这般谆谆教诲，如果“心”你仍旧屡教不改，不依此而行，那么将来一切罪过都必然归咎于你，到那时你也只能甘愿受惩罚而己。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在没有受到治罚之前，我们应该做什么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现在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在我们还没有受到种种治罚之前，应该响应诸佛菩萨的教言，配合诸佛菩萨的教诲来改变我们的心，行持善法。因为救度是两方面的事，一方面如果没有外在的佛菩萨和上师的加持、教言，我们自己也做不到；另一方面如果只有他们努力，而我们根本不配合，他们也拿我们没有丝毫办法。两方面的因缘具足之后，我们逐渐就会得到救度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。现在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情况是：一方面佛菩萨已经出现世间度化众生，通过大悲心来勾召、摄受我们，已经给我们宣讲了殊胜的教言，讲到了自他平等、自他相换，通过温和的方式已经给你做了很多教诲，这是他们做的事情；第二方面，我们自己应该做的事，就是要生起信心，经常祈祷、听法，或是配合诸佛菩萨的教言去改变自己，如果是一个利根者，他听到这个教言后，觉得自己的确应该转变，而且转变的方法也可以掌握，转变的最后结果也是可以获得的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纵已如是诲，汝犹不行善，众过终归汝，唯当受治罚。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2840"/>
            <a:ext cx="8063681" cy="4398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善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法在这个地方主要是指相合大乘的利他行为，有相的善法，如磕头、念经、转绕、作供养；无相的善法，像入于禅定或安住于中观的境界中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如果我们不依此而行，这个过失到底在于谁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是无情法，并不是过失的来源，最主要的祸害就是这颗狂妄的心。无始以来它没有正知正念，贪爱自己、伤害别人，就像没有调教过的孩童一样非常野蛮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倘若我们的心还一如继往这样下去，定将受到什么样的治罚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“治罚”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意思可以从多方面去理解：一方面修行者如果发现身心不配合，老是生起妄念、烦恼，就要惩罚自己的身体和心。比如有些修行人当烦恼比较粗猛，念头比较多的时候，他就会用棍子打自己、扇自己耳光或者几天不吃饭，等生起善行之后才做奖励。还有一种理解，如前面讲到所有过失、整个轮回中的痛苦你必须要承受，也就是即生的痛苦、来世的痛苦，以及各种各样的烦恼痛苦都要你执迷不悟的心来承受，这也是一种治罚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21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纵已如是诲，汝犹不行善，众过终归汝，唯当受治罚。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2840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342900" lvl="0" indent="-34290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引用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宋朝名将岳飞深知“玉不琢，不成器”的道理，严格要求自己的孩子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如意宝藏论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中所说，应像饥渴者遇到饮食般，对行持善法有一种渴求心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引用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百喻经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的公案，有个愚笨的人口渴了，遇到清澈的河水却呆呆的望着不喝，旁人问为什么，他的回答：“河水这么多，我怎么喝得完呢？”这个故事说明外道和不学佛的人认为佛法高深莫测，自己不能守所有的戒律，所以不敢学佛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水木格言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云：“诸法纵难知全，少知亦得大利，江河虽难全饮，少饮亦能解渴。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如意宝藏论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中说：“我们平时应该想，自己是入了大乘佛法的修行人，与其他是完全不同的。”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68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3295</Words>
  <Application>Microsoft Office PowerPoint</Application>
  <PresentationFormat>全屏显示(4:3)</PresentationFormat>
  <Paragraphs>175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入行论148课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201</cp:revision>
  <dcterms:created xsi:type="dcterms:W3CDTF">2015-10-10T17:40:00Z</dcterms:created>
  <dcterms:modified xsi:type="dcterms:W3CDTF">2026-06-02T10:32:44Z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6F3FF44A179F4B72B8544F22EA88A0EE_13</vt:lpwstr>
  </property>
</Properties>
</file>