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33"/>
  </p:notesMasterIdLst>
  <p:handoutMasterIdLst>
    <p:handoutMasterId r:id="rId34"/>
  </p:handoutMasterIdLst>
  <p:sldIdLst>
    <p:sldId id="257" r:id="rId3"/>
    <p:sldId id="258" r:id="rId4"/>
    <p:sldId id="1819" r:id="rId5"/>
    <p:sldId id="2010" r:id="rId6"/>
    <p:sldId id="2001" r:id="rId7"/>
    <p:sldId id="2076" r:id="rId8"/>
    <p:sldId id="1800" r:id="rId9"/>
    <p:sldId id="2278" r:id="rId10"/>
    <p:sldId id="2279" r:id="rId11"/>
    <p:sldId id="2280" r:id="rId12"/>
    <p:sldId id="2281" r:id="rId13"/>
    <p:sldId id="1804" r:id="rId14"/>
    <p:sldId id="2282" r:id="rId15"/>
    <p:sldId id="2283" r:id="rId16"/>
    <p:sldId id="2154" r:id="rId17"/>
    <p:sldId id="2284" r:id="rId18"/>
    <p:sldId id="2285" r:id="rId19"/>
    <p:sldId id="2286" r:id="rId20"/>
    <p:sldId id="2287" r:id="rId21"/>
    <p:sldId id="2208" r:id="rId22"/>
    <p:sldId id="2288" r:id="rId23"/>
    <p:sldId id="815" r:id="rId24"/>
    <p:sldId id="890" r:id="rId25"/>
    <p:sldId id="2058" r:id="rId26"/>
    <p:sldId id="2171" r:id="rId27"/>
    <p:sldId id="2289" r:id="rId28"/>
    <p:sldId id="2290" r:id="rId29"/>
    <p:sldId id="2291" r:id="rId30"/>
    <p:sldId id="2292" r:id="rId31"/>
    <p:sldId id="298" r:id="rId32"/>
  </p:sldIdLst>
  <p:sldSz cx="9144000" cy="6858000" type="screen4x3"/>
  <p:notesSz cx="6858000" cy="9144000"/>
  <p:defaultTex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210" userDrawn="1">
          <p15:clr>
            <a:srgbClr val="A4A3A4"/>
          </p15:clr>
        </p15:guide>
        <p15:guide id="2" pos="290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D341F"/>
    <a:srgbClr val="AA3F26"/>
    <a:srgbClr val="00339A"/>
    <a:srgbClr val="003FBC"/>
    <a:srgbClr val="FF6D6D"/>
    <a:srgbClr val="A20000"/>
    <a:srgbClr val="81301D"/>
    <a:srgbClr val="87715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066" autoAdjust="0"/>
    <p:restoredTop sz="95892" autoAdjust="0"/>
  </p:normalViewPr>
  <p:slideViewPr>
    <p:cSldViewPr snapToObjects="1" showGuides="1">
      <p:cViewPr varScale="1">
        <p:scale>
          <a:sx n="96" d="100"/>
          <a:sy n="96" d="100"/>
        </p:scale>
        <p:origin x="1368" y="72"/>
      </p:cViewPr>
      <p:guideLst>
        <p:guide orient="horz" pos="2210"/>
        <p:guide pos="2903"/>
      </p:guideLst>
    </p:cSldViewPr>
  </p:slideViewPr>
  <p:outlineViewPr>
    <p:cViewPr>
      <p:scale>
        <a:sx n="33" d="100"/>
        <a:sy n="33" d="100"/>
      </p:scale>
      <p:origin x="0" y="-4498"/>
    </p:cViewPr>
  </p:outlineViewPr>
  <p:notesTextViewPr>
    <p:cViewPr>
      <p:scale>
        <a:sx n="1" d="1"/>
        <a:sy n="1" d="1"/>
      </p:scale>
      <p:origin x="0" y="0"/>
    </p:cViewPr>
  </p:notesTextViewPr>
  <p:sorterViewPr showFormatting="0">
    <p:cViewPr>
      <p:scale>
        <a:sx n="100" d="100"/>
        <a:sy n="100" d="100"/>
      </p:scale>
      <p:origin x="0" y="-3101"/>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2026/5/15</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15894089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页眉占位符 1"/>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eaLnBrk="1" hangingPunct="1">
              <a:buFontTx/>
              <a:buNone/>
              <a:defRPr sz="1200">
                <a:latin typeface="Calibri" panose="020F050202020403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4099" name="日期占位符 2"/>
          <p:cNvSpPr>
            <a:spLocks noGrp="1" noChangeArrowheads="1"/>
          </p:cNvSpPr>
          <p:nvPr>
            <p:ph type="dt" idx="1"/>
          </p:nvPr>
        </p:nvSpPr>
        <p:spPr bwMode="auto">
          <a:xfrm>
            <a:off x="3884613"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lgn="r" eaLnBrk="1" hangingPunct="1">
              <a:buFontTx/>
              <a:buNone/>
              <a:defRPr sz="1200">
                <a:latin typeface="Calibri" panose="020F050202020403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3076" name="幻灯片图像占位符 3"/>
          <p:cNvSpPr>
            <a:spLocks noGrp="1" noRot="1" noChangeAspect="1"/>
          </p:cNvSpPr>
          <p:nvPr>
            <p:ph type="sldImg"/>
          </p:nvPr>
        </p:nvSpPr>
        <p:spPr>
          <a:xfrm>
            <a:off x="1143000" y="685800"/>
            <a:ext cx="4572000" cy="3429000"/>
          </a:xfrm>
          <a:prstGeom prst="rect">
            <a:avLst/>
          </a:prstGeom>
          <a:noFill/>
          <a:ln w="12700">
            <a:noFill/>
          </a:ln>
        </p:spPr>
      </p:sp>
      <p:sp>
        <p:nvSpPr>
          <p:cNvPr id="4101" name="备注占位符 4"/>
          <p:cNvSpPr>
            <a:spLocks noGrp="1" noChangeArrowheads="1"/>
          </p:cNvSpPr>
          <p:nvPr>
            <p:ph type="body" sz="quarter" idx="3"/>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102" name="页脚占位符 5"/>
          <p:cNvSpPr>
            <a:spLocks noGrp="1" noChangeArrowheads="1"/>
          </p:cNvSpPr>
          <p:nvPr>
            <p:ph type="ftr" sz="quarter" idx="4"/>
          </p:nvPr>
        </p:nvSpPr>
        <p:spPr bwMode="auto">
          <a:xfrm>
            <a:off x="0"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eaLnBrk="1" hangingPunct="1">
              <a:buFontTx/>
              <a:buNone/>
              <a:defRPr sz="1200">
                <a:latin typeface="Calibri" panose="020F050202020403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4103" name="灯片编号占位符 6"/>
          <p:cNvSpPr>
            <a:spLocks noGrp="1" noChangeArrowheads="1"/>
          </p:cNvSpPr>
          <p:nvPr>
            <p:ph type="sldNum" sz="quarter" idx="5"/>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lgn="r" eaLnBrk="1" hangingPunct="1">
              <a:buFontTx/>
              <a:buNone/>
              <a:defRPr sz="1200">
                <a:latin typeface="Calibri" panose="020F050202020403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30555031-67E6-4789-9C03-D478E6AD99D7}" type="slidenum">
              <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rPr>
              <a:t>‹#›</a:t>
            </a:fld>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1367290219"/>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lstStyle>
            <a:lvl1pPr algn="ctr">
              <a:defRPr sz="6000"/>
            </a:lvl1pPr>
          </a:lstStyle>
          <a:p>
            <a:r>
              <a:rPr lang="zh-CN" altLang="en-US" noProof="1" smtClean="0"/>
              <a:t>单击此处编辑母版标题样式</a:t>
            </a:r>
            <a:endParaRPr lang="zh-CN" altLang="en-US" noProof="1"/>
          </a:p>
        </p:txBody>
      </p:sp>
      <p:sp>
        <p:nvSpPr>
          <p:cNvPr id="3" name="副标题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noProof="1" smtClean="0"/>
              <a:t>单击此处编辑母版副标题样式</a:t>
            </a:r>
            <a:endParaRPr lang="zh-CN" altLang="en-US"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5095E5AF-9B0D-4B40-9732-7A5A0DFCF7FA}"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2026/5/15</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542648F0-3BEB-46D0-946B-15A1CD538452}"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p:txBody>
          <a:bodyPr vert="eaVert"/>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5095E5AF-9B0D-4B40-9732-7A5A0DFCF7FA}"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2026/5/15</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542648F0-3BEB-46D0-946B-15A1CD538452}"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37338" y="254000"/>
            <a:ext cx="2073275" cy="6284913"/>
          </a:xfr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415925" y="254000"/>
            <a:ext cx="6069013" cy="6284913"/>
          </a:xfrm>
        </p:spPr>
        <p:txBody>
          <a:bodyPr vert="eaVert"/>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5095E5AF-9B0D-4B40-9732-7A5A0DFCF7FA}"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2026/5/15</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542648F0-3BEB-46D0-946B-15A1CD538452}"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lstStyle>
            <a:lvl1pPr algn="ctr">
              <a:defRPr sz="6000"/>
            </a:lvl1pPr>
          </a:lstStyle>
          <a:p>
            <a:r>
              <a:rPr lang="zh-CN" altLang="en-US" noProof="1" smtClean="0"/>
              <a:t>单击此处编辑母版标题样式</a:t>
            </a:r>
            <a:endParaRPr lang="zh-CN" altLang="en-US" noProof="1"/>
          </a:p>
        </p:txBody>
      </p:sp>
      <p:sp>
        <p:nvSpPr>
          <p:cNvPr id="3" name="副标题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noProof="1" smtClean="0"/>
              <a:t>单击此处编辑母版副标题样式</a:t>
            </a:r>
            <a:endParaRPr lang="zh-CN" altLang="en-US"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B4F9C41A-BD3B-44FB-8B34-C9EF4817288B}"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2026/5/15</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62DF54B1-C566-493B-9294-82CB0EF187F0}"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B4F9C41A-BD3B-44FB-8B34-C9EF4817288B}"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2026/5/15</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62DF54B1-C566-493B-9294-82CB0EF187F0}"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lstStyle>
            <a:lvl1pPr>
              <a:defRPr sz="6000"/>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noProof="1" smtClean="0"/>
              <a:t>单击此处编辑母版文本样式</a:t>
            </a:r>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B4F9C41A-BD3B-44FB-8B34-C9EF4817288B}"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2026/5/15</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62DF54B1-C566-493B-9294-82CB0EF187F0}"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419100" y="1219200"/>
            <a:ext cx="4068763" cy="4572000"/>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内容占位符 3"/>
          <p:cNvSpPr>
            <a:spLocks noGrp="1"/>
          </p:cNvSpPr>
          <p:nvPr>
            <p:ph sz="half" idx="2"/>
          </p:nvPr>
        </p:nvSpPr>
        <p:spPr>
          <a:xfrm>
            <a:off x="4640263" y="1219200"/>
            <a:ext cx="4070350" cy="4572000"/>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B4F9C41A-BD3B-44FB-8B34-C9EF4817288B}"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2026/5/15</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62DF54B1-C566-493B-9294-82CB0EF187F0}"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365125"/>
            <a:ext cx="7886700" cy="1325563"/>
          </a:xfrm>
        </p:spPr>
        <p:txBody>
          <a:body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p>
        </p:txBody>
      </p:sp>
      <p:sp>
        <p:nvSpPr>
          <p:cNvPr id="4" name="内容占位符 3"/>
          <p:cNvSpPr>
            <a:spLocks noGrp="1"/>
          </p:cNvSpPr>
          <p:nvPr>
            <p:ph sz="half" idx="2"/>
          </p:nvPr>
        </p:nvSpPr>
        <p:spPr>
          <a:xfrm>
            <a:off x="630238" y="2505075"/>
            <a:ext cx="3868737" cy="3684588"/>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p>
        </p:txBody>
      </p:sp>
      <p:sp>
        <p:nvSpPr>
          <p:cNvPr id="6" name="内容占位符 5"/>
          <p:cNvSpPr>
            <a:spLocks noGrp="1"/>
          </p:cNvSpPr>
          <p:nvPr>
            <p:ph sz="quarter" idx="4"/>
          </p:nvPr>
        </p:nvSpPr>
        <p:spPr>
          <a:xfrm>
            <a:off x="4629150" y="2505075"/>
            <a:ext cx="3887788" cy="3684588"/>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7" name="日期占位符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B4F9C41A-BD3B-44FB-8B34-C9EF4817288B}"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2026/5/15</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9" name="灯片编号占位符 8"/>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62DF54B1-C566-493B-9294-82CB0EF187F0}"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B4F9C41A-BD3B-44FB-8B34-C9EF4817288B}"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2026/5/15</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62DF54B1-C566-493B-9294-82CB0EF187F0}"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B4F9C41A-BD3B-44FB-8B34-C9EF4817288B}"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2026/5/15</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62DF54B1-C566-493B-9294-82CB0EF187F0}"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lstStyle>
            <a:lvl1pPr>
              <a:defRPr sz="3200"/>
            </a:lvl1p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noProof="1" smtClean="0"/>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B4F9C41A-BD3B-44FB-8B34-C9EF4817288B}"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2026/5/15</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62DF54B1-C566-493B-9294-82CB0EF187F0}"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5095E5AF-9B0D-4B40-9732-7A5A0DFCF7FA}"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2026/5/15</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542648F0-3BEB-46D0-946B-15A1CD538452}"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lstStyle>
            <a:lvl1pPr>
              <a:defRPr sz="3200"/>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3887788" y="987425"/>
            <a:ext cx="462915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just" defTabSz="914400" rtl="0" eaLnBrk="0" fontAlgn="base" latinLnBrk="0" hangingPunct="0">
              <a:lnSpc>
                <a:spcPct val="110000"/>
              </a:lnSpc>
              <a:spcBef>
                <a:spcPts val="600"/>
              </a:spcBef>
              <a:spcAft>
                <a:spcPct val="0"/>
              </a:spcAft>
              <a:buClr>
                <a:schemeClr val="accent1"/>
              </a:buClr>
              <a:buSzPct val="60000"/>
              <a:buFont typeface="Wingdings 2" pitchFamily="18" charset="2"/>
              <a:buNone/>
              <a:defRPr/>
            </a:pPr>
            <a:endParaRPr kumimoji="0" lang="zh-CN" altLang="en-US" sz="3200" b="0" i="0" u="none" strike="noStrike" kern="1200" cap="none" spc="0" normalizeH="0" baseline="0" noProof="0" smtClean="0">
              <a:ln>
                <a:noFill/>
              </a:ln>
              <a:solidFill>
                <a:schemeClr val="accent1"/>
              </a:solidFill>
              <a:effectLst/>
              <a:uLnTx/>
              <a:uFillTx/>
              <a:latin typeface="+mn-lt"/>
              <a:ea typeface="+mn-ea"/>
              <a:cs typeface="+mn-cs"/>
            </a:endParaRPr>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noProof="1" smtClean="0"/>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B4F9C41A-BD3B-44FB-8B34-C9EF4817288B}"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2026/5/15</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62DF54B1-C566-493B-9294-82CB0EF187F0}"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p:txBody>
          <a:bodyPr vert="eaVert"/>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B4F9C41A-BD3B-44FB-8B34-C9EF4817288B}"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2026/5/15</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62DF54B1-C566-493B-9294-82CB0EF187F0}"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38925" y="312738"/>
            <a:ext cx="2071688" cy="5478462"/>
          </a:xfr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419100" y="312738"/>
            <a:ext cx="6067425" cy="5478462"/>
          </a:xfrm>
        </p:spPr>
        <p:txBody>
          <a:bodyPr vert="eaVert"/>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B4F9C41A-BD3B-44FB-8B34-C9EF4817288B}"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2026/5/15</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62DF54B1-C566-493B-9294-82CB0EF187F0}"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lstStyle>
            <a:lvl1pPr>
              <a:defRPr sz="6000"/>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noProof="1" smtClean="0"/>
              <a:t>单击此处编辑母版文本样式</a:t>
            </a:r>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5095E5AF-9B0D-4B40-9732-7A5A0DFCF7FA}"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2026/5/15</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542648F0-3BEB-46D0-946B-15A1CD538452}"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419100" y="1184275"/>
            <a:ext cx="4068763" cy="5354638"/>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内容占位符 3"/>
          <p:cNvSpPr>
            <a:spLocks noGrp="1"/>
          </p:cNvSpPr>
          <p:nvPr>
            <p:ph sz="half" idx="2"/>
          </p:nvPr>
        </p:nvSpPr>
        <p:spPr>
          <a:xfrm>
            <a:off x="4640263" y="1184275"/>
            <a:ext cx="4070350" cy="5354638"/>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5095E5AF-9B0D-4B40-9732-7A5A0DFCF7FA}"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2026/5/15</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542648F0-3BEB-46D0-946B-15A1CD538452}"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365125"/>
            <a:ext cx="7886700" cy="1325563"/>
          </a:xfrm>
        </p:spPr>
        <p:txBody>
          <a:body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p>
        </p:txBody>
      </p:sp>
      <p:sp>
        <p:nvSpPr>
          <p:cNvPr id="4" name="内容占位符 3"/>
          <p:cNvSpPr>
            <a:spLocks noGrp="1"/>
          </p:cNvSpPr>
          <p:nvPr>
            <p:ph sz="half" idx="2"/>
          </p:nvPr>
        </p:nvSpPr>
        <p:spPr>
          <a:xfrm>
            <a:off x="630238" y="2505075"/>
            <a:ext cx="3868737" cy="3684588"/>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p>
        </p:txBody>
      </p:sp>
      <p:sp>
        <p:nvSpPr>
          <p:cNvPr id="6" name="内容占位符 5"/>
          <p:cNvSpPr>
            <a:spLocks noGrp="1"/>
          </p:cNvSpPr>
          <p:nvPr>
            <p:ph sz="quarter" idx="4"/>
          </p:nvPr>
        </p:nvSpPr>
        <p:spPr>
          <a:xfrm>
            <a:off x="4629150" y="2505075"/>
            <a:ext cx="3887788" cy="3684588"/>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7" name="日期占位符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5095E5AF-9B0D-4B40-9732-7A5A0DFCF7FA}"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2026/5/15</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9" name="灯片编号占位符 8"/>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542648F0-3BEB-46D0-946B-15A1CD538452}"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5095E5AF-9B0D-4B40-9732-7A5A0DFCF7FA}"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2026/5/15</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542648F0-3BEB-46D0-946B-15A1CD538452}"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5095E5AF-9B0D-4B40-9732-7A5A0DFCF7FA}"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2026/5/15</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542648F0-3BEB-46D0-946B-15A1CD538452}"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lstStyle>
            <a:lvl1pPr>
              <a:defRPr sz="3200"/>
            </a:lvl1p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noProof="1" smtClean="0"/>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5095E5AF-9B0D-4B40-9732-7A5A0DFCF7FA}"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2026/5/15</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542648F0-3BEB-46D0-946B-15A1CD538452}"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lstStyle>
            <a:lvl1pPr>
              <a:defRPr sz="3200"/>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3887788" y="987425"/>
            <a:ext cx="462915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just" defTabSz="914400" rtl="0" eaLnBrk="0" fontAlgn="base" latinLnBrk="0" hangingPunct="0">
              <a:lnSpc>
                <a:spcPct val="110000"/>
              </a:lnSpc>
              <a:spcBef>
                <a:spcPts val="600"/>
              </a:spcBef>
              <a:spcAft>
                <a:spcPct val="0"/>
              </a:spcAft>
              <a:buClr>
                <a:schemeClr val="accent1"/>
              </a:buClr>
              <a:buSzPct val="80000"/>
              <a:buFont typeface="Wingdings" panose="05000000000000000000" pitchFamily="2" charset="2"/>
              <a:buNone/>
              <a:defRPr/>
            </a:pPr>
            <a:endParaRPr kumimoji="0" lang="zh-CN" altLang="en-US" sz="3200" b="0" i="0" u="none" strike="noStrike" kern="1200" cap="none" spc="0" normalizeH="0" baseline="0" noProof="0" smtClean="0">
              <a:ln>
                <a:noFill/>
              </a:ln>
              <a:solidFill>
                <a:schemeClr val="accent1"/>
              </a:solidFill>
              <a:effectLst/>
              <a:uLnTx/>
              <a:uFillTx/>
              <a:latin typeface="+mn-lt"/>
              <a:ea typeface="+mn-ea"/>
              <a:cs typeface="+mn-cs"/>
            </a:endParaRPr>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noProof="1" smtClean="0"/>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5095E5AF-9B0D-4B40-9732-7A5A0DFCF7FA}"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2026/5/15</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542648F0-3BEB-46D0-946B-15A1CD538452}"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图片 7"/>
          <p:cNvPicPr>
            <a:picLocks noChangeAspect="1"/>
          </p:cNvPicPr>
          <p:nvPr/>
        </p:nvPicPr>
        <p:blipFill>
          <a:blip r:embed="rId13"/>
          <a:srcRect t="1688" b="27"/>
          <a:stretch>
            <a:fillRect/>
          </a:stretch>
        </p:blipFill>
        <p:spPr>
          <a:xfrm>
            <a:off x="-33337" y="0"/>
            <a:ext cx="9177337" cy="6858000"/>
          </a:xfrm>
          <a:prstGeom prst="rect">
            <a:avLst/>
          </a:prstGeom>
          <a:noFill/>
          <a:ln w="9525">
            <a:noFill/>
          </a:ln>
        </p:spPr>
      </p:pic>
      <p:sp>
        <p:nvSpPr>
          <p:cNvPr id="1027" name="KSO_BT1"/>
          <p:cNvSpPr>
            <a:spLocks noGrp="1"/>
          </p:cNvSpPr>
          <p:nvPr>
            <p:ph type="title"/>
          </p:nvPr>
        </p:nvSpPr>
        <p:spPr>
          <a:xfrm>
            <a:off x="415925" y="254000"/>
            <a:ext cx="8291513" cy="709613"/>
          </a:xfrm>
          <a:prstGeom prst="rect">
            <a:avLst/>
          </a:prstGeom>
          <a:noFill/>
          <a:ln w="9525">
            <a:noFill/>
          </a:ln>
        </p:spPr>
        <p:txBody>
          <a:bodyPr anchor="b" anchorCtr="0"/>
          <a:lstStyle/>
          <a:p>
            <a:pPr lvl="0"/>
            <a:r>
              <a:rPr lang="zh-CN" altLang="zh-CN" dirty="0"/>
              <a:t>单击此处编辑母版标题样式</a:t>
            </a:r>
          </a:p>
        </p:txBody>
      </p:sp>
      <p:sp>
        <p:nvSpPr>
          <p:cNvPr id="1028" name="KSO_BC1"/>
          <p:cNvSpPr>
            <a:spLocks noGrp="1"/>
          </p:cNvSpPr>
          <p:nvPr>
            <p:ph type="body"/>
          </p:nvPr>
        </p:nvSpPr>
        <p:spPr>
          <a:xfrm>
            <a:off x="419100" y="1184275"/>
            <a:ext cx="8291513" cy="5354638"/>
          </a:xfrm>
          <a:prstGeom prst="rect">
            <a:avLst/>
          </a:prstGeom>
          <a:noFill/>
          <a:ln w="9525">
            <a:noFill/>
          </a:ln>
        </p:spPr>
        <p:txBody>
          <a:bodyPr/>
          <a:lstStyle/>
          <a:p>
            <a:pPr lvl="0"/>
            <a:r>
              <a:rPr lang="zh-CN" altLang="zh-CN" dirty="0"/>
              <a:t>单击此处编辑母版文本样式</a:t>
            </a:r>
          </a:p>
          <a:p>
            <a:pPr lvl="1"/>
            <a:r>
              <a:rPr lang="zh-CN" altLang="zh-CN" dirty="0"/>
              <a:t>第二级</a:t>
            </a:r>
          </a:p>
        </p:txBody>
      </p:sp>
      <p:sp>
        <p:nvSpPr>
          <p:cNvPr id="1029" name="KSO_FD"/>
          <p:cNvSpPr>
            <a:spLocks noGrp="1" noChangeArrowheads="1"/>
          </p:cNvSpPr>
          <p:nvPr>
            <p:ph type="dt" sz="half" idx="2"/>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eaLnBrk="1" hangingPunct="1">
              <a:buFont typeface="Arial" panose="020B0604020202020204" pitchFamily="34" charset="0"/>
              <a:buNone/>
              <a:defRPr sz="1200">
                <a:solidFill>
                  <a:srgbClr val="9D9D9D"/>
                </a:solidFill>
                <a:latin typeface="+mn-lt"/>
                <a:ea typeface="+mn-ea"/>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5095E5AF-9B0D-4B40-9732-7A5A0DFCF7FA}"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2026/5/15</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1030" name="KSO_FT"/>
          <p:cNvSpPr>
            <a:spLocks noGrp="1" noChangeArrowheads="1"/>
          </p:cNvSpPr>
          <p:nvPr>
            <p:ph type="ftr" sz="quarter" idx="3"/>
          </p:nvPr>
        </p:nvSpPr>
        <p:spPr bwMode="auto">
          <a:xfrm>
            <a:off x="3124200" y="6245225"/>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eaLnBrk="1" hangingPunct="1">
              <a:buFont typeface="Arial" panose="020B0604020202020204" pitchFamily="34" charset="0"/>
              <a:buNone/>
              <a:defRPr sz="1200">
                <a:solidFill>
                  <a:srgbClr val="9D9D9D"/>
                </a:solidFill>
                <a:latin typeface="+mn-lt"/>
                <a:ea typeface="+mn-ea"/>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1031" name="KSO_FN"/>
          <p:cNvSpPr>
            <a:spLocks noGrp="1" noChangeArrowheads="1"/>
          </p:cNvSpPr>
          <p:nvPr>
            <p:ph type="sldNum" sz="quarter" idx="4"/>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r" eaLnBrk="1" hangingPunct="1">
              <a:buFont typeface="Arial" panose="020B0604020202020204" pitchFamily="34" charset="0"/>
              <a:buNone/>
              <a:defRPr sz="1200">
                <a:solidFill>
                  <a:srgbClr val="9D9D9D"/>
                </a:solidFill>
                <a:latin typeface="+mn-lt"/>
                <a:ea typeface="+mn-ea"/>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542648F0-3BEB-46D0-946B-15A1CD538452}"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rtl="0" eaLnBrk="0" fontAlgn="base" hangingPunct="0">
        <a:lnSpc>
          <a:spcPct val="90000"/>
        </a:lnSpc>
        <a:spcBef>
          <a:spcPct val="0"/>
        </a:spcBef>
        <a:spcAft>
          <a:spcPct val="0"/>
        </a:spcAft>
        <a:defRPr sz="3200" b="1" kern="1200">
          <a:solidFill>
            <a:schemeClr val="accent1"/>
          </a:solidFill>
          <a:latin typeface="+mj-lt"/>
          <a:ea typeface="+mj-ea"/>
          <a:cs typeface="+mj-cs"/>
        </a:defRPr>
      </a:lvl1pPr>
      <a:lvl2pPr algn="l" rtl="0" eaLnBrk="0" fontAlgn="base" hangingPunct="0">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2pPr>
      <a:lvl3pPr algn="l" rtl="0" eaLnBrk="0" fontAlgn="base" hangingPunct="0">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3pPr>
      <a:lvl4pPr algn="l" rtl="0" eaLnBrk="0" fontAlgn="base" hangingPunct="0">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4pPr>
      <a:lvl5pPr algn="l" rtl="0" eaLnBrk="0" fontAlgn="base" hangingPunct="0">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5pPr>
      <a:lvl6pPr marL="457200" algn="l" rtl="0" eaLnBrk="0" fontAlgn="base" hangingPunct="0">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6pPr>
      <a:lvl7pPr marL="914400" algn="l" rtl="0" eaLnBrk="0" fontAlgn="base" hangingPunct="0">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7pPr>
      <a:lvl8pPr marL="1371600" algn="l" rtl="0" eaLnBrk="0" fontAlgn="base" hangingPunct="0">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8pPr>
      <a:lvl9pPr marL="1828800" algn="l" rtl="0" eaLnBrk="0" fontAlgn="base" hangingPunct="0">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9pPr>
    </p:titleStyle>
    <p:bodyStyle>
      <a:lvl1pPr marL="357505" indent="-357505" algn="just" rtl="0" eaLnBrk="0" fontAlgn="base" hangingPunct="0">
        <a:lnSpc>
          <a:spcPct val="110000"/>
        </a:lnSpc>
        <a:spcBef>
          <a:spcPts val="600"/>
        </a:spcBef>
        <a:spcAft>
          <a:spcPct val="0"/>
        </a:spcAft>
        <a:buClr>
          <a:schemeClr val="accent1"/>
        </a:buClr>
        <a:buSzPct val="80000"/>
        <a:buFont typeface="Wingdings" panose="05000000000000000000" pitchFamily="2" charset="2"/>
        <a:buChar char="{"/>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ct val="0"/>
        </a:spcAft>
        <a:buClr>
          <a:srgbClr val="DABE8B"/>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图片 10"/>
          <p:cNvPicPr>
            <a:picLocks noChangeAspect="1"/>
          </p:cNvPicPr>
          <p:nvPr/>
        </p:nvPicPr>
        <p:blipFill>
          <a:blip r:embed="rId13"/>
          <a:srcRect l="1598" t="2747" r="1154" b="5716"/>
          <a:stretch>
            <a:fillRect/>
          </a:stretch>
        </p:blipFill>
        <p:spPr>
          <a:xfrm>
            <a:off x="0" y="0"/>
            <a:ext cx="9144000" cy="6858000"/>
          </a:xfrm>
          <a:prstGeom prst="rect">
            <a:avLst/>
          </a:prstGeom>
          <a:noFill/>
          <a:ln w="9525">
            <a:noFill/>
          </a:ln>
        </p:spPr>
      </p:pic>
      <p:pic>
        <p:nvPicPr>
          <p:cNvPr id="2051" name="图片 11"/>
          <p:cNvPicPr>
            <a:picLocks noChangeAspect="1"/>
          </p:cNvPicPr>
          <p:nvPr/>
        </p:nvPicPr>
        <p:blipFill>
          <a:blip r:embed="rId14"/>
          <a:srcRect r="3616" b="10127"/>
          <a:stretch>
            <a:fillRect/>
          </a:stretch>
        </p:blipFill>
        <p:spPr>
          <a:xfrm>
            <a:off x="6967538" y="5340350"/>
            <a:ext cx="2176462" cy="1517650"/>
          </a:xfrm>
          <a:prstGeom prst="rect">
            <a:avLst/>
          </a:prstGeom>
          <a:noFill/>
          <a:ln w="9525">
            <a:noFill/>
          </a:ln>
        </p:spPr>
      </p:pic>
      <p:sp>
        <p:nvSpPr>
          <p:cNvPr id="2052" name="KSO_BT1"/>
          <p:cNvSpPr>
            <a:spLocks noGrp="1"/>
          </p:cNvSpPr>
          <p:nvPr>
            <p:ph type="title"/>
          </p:nvPr>
        </p:nvSpPr>
        <p:spPr>
          <a:xfrm>
            <a:off x="419100" y="312738"/>
            <a:ext cx="8291513" cy="654050"/>
          </a:xfrm>
          <a:prstGeom prst="rect">
            <a:avLst/>
          </a:prstGeom>
          <a:noFill/>
          <a:ln w="9525">
            <a:noFill/>
          </a:ln>
        </p:spPr>
        <p:txBody>
          <a:bodyPr anchor="b" anchorCtr="0"/>
          <a:lstStyle/>
          <a:p>
            <a:pPr lvl="0"/>
            <a:r>
              <a:rPr lang="zh-CN" altLang="zh-CN" dirty="0"/>
              <a:t>单击此处编辑母版标题样式</a:t>
            </a:r>
          </a:p>
        </p:txBody>
      </p:sp>
      <p:sp>
        <p:nvSpPr>
          <p:cNvPr id="2053" name="KSO_BC1"/>
          <p:cNvSpPr>
            <a:spLocks noGrp="1"/>
          </p:cNvSpPr>
          <p:nvPr>
            <p:ph type="body"/>
          </p:nvPr>
        </p:nvSpPr>
        <p:spPr>
          <a:xfrm>
            <a:off x="419100" y="1219200"/>
            <a:ext cx="8291513" cy="4572000"/>
          </a:xfrm>
          <a:prstGeom prst="rect">
            <a:avLst/>
          </a:prstGeom>
          <a:noFill/>
          <a:ln w="9525">
            <a:noFill/>
          </a:ln>
        </p:spPr>
        <p:txBody>
          <a:bodyPr/>
          <a:lstStyle/>
          <a:p>
            <a:pPr lvl="0"/>
            <a:r>
              <a:rPr lang="zh-CN" altLang="zh-CN" dirty="0"/>
              <a:t>单击此处编辑母版文本样式</a:t>
            </a:r>
          </a:p>
          <a:p>
            <a:pPr lvl="1"/>
            <a:r>
              <a:rPr lang="zh-CN" altLang="zh-CN" dirty="0"/>
              <a:t>第二级</a:t>
            </a:r>
          </a:p>
        </p:txBody>
      </p:sp>
      <p:sp>
        <p:nvSpPr>
          <p:cNvPr id="2054" name="日期占位符 3"/>
          <p:cNvSpPr>
            <a:spLocks noGrp="1" noChangeArrowheads="1"/>
          </p:cNvSpPr>
          <p:nvPr>
            <p:ph type="dt" sz="half" idx="2"/>
          </p:nvPr>
        </p:nvSpPr>
        <p:spPr bwMode="auto">
          <a:xfrm>
            <a:off x="628650" y="6356350"/>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eaLnBrk="1" hangingPunct="1">
              <a:buFont typeface="Arial" panose="020B0604020202020204" pitchFamily="34" charset="0"/>
              <a:buNone/>
              <a:defRPr sz="1200">
                <a:solidFill>
                  <a:srgbClr val="9D9D9D"/>
                </a:solidFill>
                <a:latin typeface="+mn-lt"/>
                <a:ea typeface="+mn-ea"/>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B4F9C41A-BD3B-44FB-8B34-C9EF4817288B}"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2026/5/15</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2055" name="页脚占位符 4"/>
          <p:cNvSpPr>
            <a:spLocks noGrp="1" noChangeArrowheads="1"/>
          </p:cNvSpPr>
          <p:nvPr>
            <p:ph type="ftr" sz="quarter" idx="3"/>
          </p:nvPr>
        </p:nvSpPr>
        <p:spPr bwMode="auto">
          <a:xfrm>
            <a:off x="3028950" y="6356350"/>
            <a:ext cx="30861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eaLnBrk="1" hangingPunct="1">
              <a:buFont typeface="Arial" panose="020B0604020202020204" pitchFamily="34" charset="0"/>
              <a:buNone/>
              <a:defRPr sz="1200">
                <a:solidFill>
                  <a:srgbClr val="9D9D9D"/>
                </a:solidFill>
                <a:latin typeface="+mn-lt"/>
                <a:ea typeface="+mn-ea"/>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2056" name="灯片编号占位符 5"/>
          <p:cNvSpPr>
            <a:spLocks noGrp="1" noChangeArrowheads="1"/>
          </p:cNvSpPr>
          <p:nvPr>
            <p:ph type="sldNum" sz="quarter" idx="4"/>
          </p:nvPr>
        </p:nvSpPr>
        <p:spPr bwMode="auto">
          <a:xfrm>
            <a:off x="6457950" y="6356350"/>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r" eaLnBrk="1" hangingPunct="1">
              <a:buFont typeface="Arial" panose="020B0604020202020204" pitchFamily="34" charset="0"/>
              <a:buNone/>
              <a:defRPr sz="1200">
                <a:solidFill>
                  <a:srgbClr val="9D9D9D"/>
                </a:solidFill>
                <a:latin typeface="+mn-lt"/>
                <a:ea typeface="+mn-ea"/>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62DF54B1-C566-493B-9294-82CB0EF187F0}"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rtl="0" eaLnBrk="0" fontAlgn="base" hangingPunct="0">
        <a:lnSpc>
          <a:spcPct val="90000"/>
        </a:lnSpc>
        <a:spcBef>
          <a:spcPct val="0"/>
        </a:spcBef>
        <a:spcAft>
          <a:spcPct val="0"/>
        </a:spcAft>
        <a:defRPr sz="3200" b="1" kern="1200">
          <a:solidFill>
            <a:schemeClr val="accent1"/>
          </a:solidFill>
          <a:latin typeface="+mj-lt"/>
          <a:ea typeface="+mj-ea"/>
          <a:cs typeface="+mj-cs"/>
        </a:defRPr>
      </a:lvl1pPr>
      <a:lvl2pPr algn="l" rtl="0" eaLnBrk="0" fontAlgn="base" hangingPunct="0">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2pPr>
      <a:lvl3pPr algn="l" rtl="0" eaLnBrk="0" fontAlgn="base" hangingPunct="0">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3pPr>
      <a:lvl4pPr algn="l" rtl="0" eaLnBrk="0" fontAlgn="base" hangingPunct="0">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4pPr>
      <a:lvl5pPr algn="l" rtl="0" eaLnBrk="0" fontAlgn="base" hangingPunct="0">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5pPr>
      <a:lvl6pPr marL="457200" algn="l" rtl="0" eaLnBrk="0" fontAlgn="base" hangingPunct="0">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6pPr>
      <a:lvl7pPr marL="914400" algn="l" rtl="0" eaLnBrk="0" fontAlgn="base" hangingPunct="0">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7pPr>
      <a:lvl8pPr marL="1371600" algn="l" rtl="0" eaLnBrk="0" fontAlgn="base" hangingPunct="0">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8pPr>
      <a:lvl9pPr marL="1828800" algn="l" rtl="0" eaLnBrk="0" fontAlgn="base" hangingPunct="0">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9pPr>
    </p:titleStyle>
    <p:body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p:cNvSpPr>
          <p:nvPr>
            <p:ph type="ctrTitle" idx="4294967295"/>
          </p:nvPr>
        </p:nvSpPr>
        <p:spPr>
          <a:xfrm>
            <a:off x="679450" y="1892300"/>
            <a:ext cx="7772400" cy="571500"/>
          </a:xfrm>
        </p:spPr>
        <p:txBody>
          <a:bodyPr vert="horz" wrap="square" lIns="91440" tIns="45720" rIns="91440" bIns="45720" anchor="b" anchorCtr="0"/>
          <a:lstStyle>
            <a:lvl1pPr lvl="0">
              <a:buClrTx/>
              <a:buSzTx/>
              <a:buFontTx/>
              <a:defRPr/>
            </a:lvl1pPr>
          </a:lstStyle>
          <a:p>
            <a:pPr lvl="0" algn="ctr" eaLnBrk="1" hangingPunct="1"/>
            <a:r>
              <a:rPr lang="zh-CN" altLang="en-US" sz="4000" dirty="0">
                <a:solidFill>
                  <a:srgbClr val="990000"/>
                </a:solidFill>
              </a:rPr>
              <a:t>入行</a:t>
            </a:r>
            <a:r>
              <a:rPr lang="zh-CN" altLang="en-US" sz="4000" dirty="0" smtClean="0">
                <a:solidFill>
                  <a:srgbClr val="990000"/>
                </a:solidFill>
              </a:rPr>
              <a:t>论</a:t>
            </a:r>
            <a:r>
              <a:rPr lang="en-US" altLang="zh-CN" sz="4000" dirty="0" smtClean="0">
                <a:solidFill>
                  <a:srgbClr val="990000"/>
                </a:solidFill>
              </a:rPr>
              <a:t>146</a:t>
            </a:r>
            <a:r>
              <a:rPr lang="zh-CN" altLang="en-US" sz="4000" dirty="0" smtClean="0">
                <a:solidFill>
                  <a:srgbClr val="990000"/>
                </a:solidFill>
              </a:rPr>
              <a:t>课</a:t>
            </a:r>
            <a:endParaRPr lang="zh-CN" altLang="zh-CN" sz="4000" dirty="0">
              <a:solidFill>
                <a:srgbClr val="990000"/>
              </a:solidFill>
            </a:endParaRPr>
          </a:p>
        </p:txBody>
      </p:sp>
      <p:sp>
        <p:nvSpPr>
          <p:cNvPr id="4099" name="Rectangle 3"/>
          <p:cNvSpPr>
            <a:spLocks noGrp="1"/>
          </p:cNvSpPr>
          <p:nvPr>
            <p:ph type="subTitle" idx="4294967295"/>
          </p:nvPr>
        </p:nvSpPr>
        <p:spPr>
          <a:xfrm>
            <a:off x="679450" y="2740025"/>
            <a:ext cx="7759700" cy="1409700"/>
          </a:xfrm>
        </p:spPr>
        <p:txBody>
          <a:bodyPr vert="horz" wrap="square" lIns="91440" tIns="45720" rIns="91440" bIns="45720" anchor="t" anchorCtr="0"/>
          <a:lstStyle>
            <a:lvl1pPr marL="0" lvl="0" indent="0" algn="ctr">
              <a:buClr>
                <a:schemeClr val="accent1"/>
              </a:buClr>
              <a:buSzPct val="80000"/>
              <a:buFont typeface="Wingdings" panose="05000000000000000000" pitchFamily="2" charset="2"/>
              <a:buNone/>
              <a:defRPr/>
            </a:lvl1pPr>
            <a:lvl2pPr marL="0" lvl="1" indent="0" algn="ctr">
              <a:buClr>
                <a:srgbClr val="DABE8B"/>
              </a:buClr>
              <a:buSzTx/>
              <a:buFont typeface="幼圆" pitchFamily="49" charset="-122"/>
              <a:buNone/>
              <a:defRPr/>
            </a:lvl2pPr>
            <a:lvl3pPr marL="914400" lvl="2" indent="0" algn="ctr">
              <a:buClrTx/>
              <a:buSzTx/>
              <a:buFont typeface="Arial" panose="020B0604020202020204" pitchFamily="34" charset="0"/>
              <a:buNone/>
              <a:defRPr/>
            </a:lvl3pPr>
            <a:lvl4pPr marL="1371600" lvl="3" indent="0" algn="ctr">
              <a:buClrTx/>
              <a:buSzTx/>
              <a:buFont typeface="Arial" panose="020B0604020202020204" pitchFamily="34" charset="0"/>
              <a:buNone/>
              <a:defRPr/>
            </a:lvl4pPr>
            <a:lvl5pPr marL="1828800" lvl="4" indent="0" algn="ctr">
              <a:buClrTx/>
              <a:buSzTx/>
              <a:buFont typeface="Arial" panose="020B0604020202020204" pitchFamily="34" charset="0"/>
              <a:buNone/>
              <a:defRPr/>
            </a:lvl5pPr>
          </a:lstStyle>
          <a:p>
            <a:pPr lvl="0" eaLnBrk="1" hangingPunct="1">
              <a:spcBef>
                <a:spcPts val="300"/>
              </a:spcBef>
            </a:pPr>
            <a:r>
              <a:rPr lang="zh-CN" altLang="zh-CN" sz="2000" b="1" dirty="0">
                <a:latin typeface="楷体" panose="02010609060101010101" pitchFamily="49" charset="-122"/>
                <a:ea typeface="楷体" panose="02010609060101010101" pitchFamily="49" charset="-122"/>
              </a:rPr>
              <a:t> </a:t>
            </a:r>
            <a:r>
              <a:rPr lang="zh-CN" altLang="en-US" sz="2000" b="1" dirty="0">
                <a:latin typeface="楷体" panose="02010609060101010101" pitchFamily="49" charset="-122"/>
                <a:ea typeface="楷体" panose="02010609060101010101" pitchFamily="49" charset="-122"/>
              </a:rPr>
              <a:t>寂天菩萨</a:t>
            </a:r>
            <a:r>
              <a:rPr lang="zh-CN" altLang="zh-CN" sz="2000" b="1" dirty="0">
                <a:latin typeface="楷体" panose="02010609060101010101" pitchFamily="49" charset="-122"/>
                <a:ea typeface="楷体" panose="02010609060101010101" pitchFamily="49" charset="-122"/>
              </a:rPr>
              <a:t>        著</a:t>
            </a:r>
          </a:p>
          <a:p>
            <a:pPr lvl="0" eaLnBrk="1" hangingPunct="1">
              <a:spcBef>
                <a:spcPts val="300"/>
              </a:spcBef>
            </a:pPr>
            <a:r>
              <a:rPr lang="zh-CN" altLang="zh-CN" sz="2000" b="1" dirty="0">
                <a:latin typeface="楷体" panose="02010609060101010101" pitchFamily="49" charset="-122"/>
                <a:ea typeface="楷体" panose="02010609060101010101" pitchFamily="49" charset="-122"/>
              </a:rPr>
              <a:t>   索达吉仁波切    宣讲</a:t>
            </a:r>
          </a:p>
          <a:p>
            <a:pPr lvl="0" eaLnBrk="1" hangingPunct="1">
              <a:spcBef>
                <a:spcPts val="300"/>
              </a:spcBef>
            </a:pPr>
            <a:r>
              <a:rPr lang="zh-CN" altLang="zh-CN" sz="2000" b="1" dirty="0">
                <a:latin typeface="楷体" panose="02010609060101010101" pitchFamily="49" charset="-122"/>
                <a:ea typeface="楷体" panose="02010609060101010101" pitchFamily="49" charset="-122"/>
              </a:rPr>
              <a:t>   生西法师        辅导</a:t>
            </a:r>
          </a:p>
        </p:txBody>
      </p:sp>
      <p:pic>
        <p:nvPicPr>
          <p:cNvPr id="4100" name="图片 2"/>
          <p:cNvPicPr>
            <a:picLocks noChangeAspect="1"/>
          </p:cNvPicPr>
          <p:nvPr/>
        </p:nvPicPr>
        <p:blipFill>
          <a:blip r:embed="rId2"/>
          <a:stretch>
            <a:fillRect/>
          </a:stretch>
        </p:blipFill>
        <p:spPr>
          <a:xfrm>
            <a:off x="3563938" y="4425950"/>
            <a:ext cx="2462212" cy="1838325"/>
          </a:xfrm>
          <a:prstGeom prst="rect">
            <a:avLst/>
          </a:prstGeom>
          <a:noFill/>
          <a:ln w="9525">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10243"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10244"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146</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p>
        </p:txBody>
      </p:sp>
      <p:pic>
        <p:nvPicPr>
          <p:cNvPr id="10245" name="直接连接符 59"/>
          <p:cNvPicPr/>
          <p:nvPr/>
        </p:nvPicPr>
        <p:blipFill>
          <a:blip r:embed="rId2"/>
          <a:stretch>
            <a:fillRect/>
          </a:stretch>
        </p:blipFill>
        <p:spPr>
          <a:xfrm>
            <a:off x="2302838" y="1271947"/>
            <a:ext cx="6696075" cy="46038"/>
          </a:xfrm>
          <a:prstGeom prst="rect">
            <a:avLst/>
          </a:prstGeom>
          <a:noFill/>
          <a:ln w="9525">
            <a:noFill/>
          </a:ln>
        </p:spPr>
      </p:pic>
      <p:sp>
        <p:nvSpPr>
          <p:cNvPr id="10246" name="Rectangle 39"/>
          <p:cNvSpPr>
            <a:spLocks noGrp="1"/>
          </p:cNvSpPr>
          <p:nvPr/>
        </p:nvSpPr>
        <p:spPr>
          <a:xfrm>
            <a:off x="3248219" y="45130"/>
            <a:ext cx="4032250" cy="1038225"/>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00000"/>
              </a:lnSpc>
              <a:spcBef>
                <a:spcPct val="0"/>
              </a:spcBef>
              <a:buClrTx/>
              <a:buSzTx/>
              <a:buNone/>
            </a:pPr>
            <a:r>
              <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我乐他不乐，我高他卑下，利己不顾人，何不反自妒？</a:t>
            </a:r>
            <a:endPar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endParaRPr>
          </a:p>
        </p:txBody>
      </p:sp>
      <p:sp>
        <p:nvSpPr>
          <p:cNvPr id="10247" name="文本框 117"/>
          <p:cNvSpPr txBox="1"/>
          <p:nvPr/>
        </p:nvSpPr>
        <p:spPr>
          <a:xfrm rot="-5400000">
            <a:off x="-615950" y="5916613"/>
            <a:ext cx="1558925" cy="323850"/>
          </a:xfrm>
          <a:prstGeom prst="rect">
            <a:avLst/>
          </a:prstGeom>
          <a:solidFill>
            <a:srgbClr val="CCCC00"/>
          </a:solidFill>
          <a:ln w="9525">
            <a:noFill/>
          </a:ln>
        </p:spPr>
        <p:txBody>
          <a:bodyPr lIns="0" tIns="0" rIns="0" bIns="0" anchor="ctr"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Font typeface="Arial" panose="020B0604020202020204" pitchFamily="34" charset="0"/>
              <a:buNone/>
            </a:pPr>
            <a:r>
              <a:rPr lang="zh-CN" altLang="en-US" sz="1800" b="1" dirty="0">
                <a:solidFill>
                  <a:srgbClr val="FFFFFF"/>
                </a:solidFill>
                <a:latin typeface="宋体" panose="02010600030101010101" pitchFamily="2" charset="-122"/>
              </a:rPr>
              <a:t>  </a:t>
            </a:r>
            <a:r>
              <a:rPr lang="zh-CN" altLang="en-US" sz="1800" b="1" dirty="0">
                <a:solidFill>
                  <a:srgbClr val="FFFFFF"/>
                </a:solidFill>
                <a:latin typeface="黑体" panose="02010609060101010101" pitchFamily="49" charset="-122"/>
                <a:ea typeface="黑体" panose="02010609060101010101" pitchFamily="49" charset="-122"/>
              </a:rPr>
              <a:t> 皈   依</a:t>
            </a:r>
            <a:endParaRPr lang="zh-CN" altLang="zh-CN" sz="1800" b="1" dirty="0">
              <a:solidFill>
                <a:srgbClr val="FFFFFF"/>
              </a:solidFill>
              <a:latin typeface="黑体" panose="02010609060101010101" pitchFamily="49" charset="-122"/>
              <a:ea typeface="黑体" panose="02010609060101010101" pitchFamily="49" charset="-122"/>
            </a:endParaRPr>
          </a:p>
        </p:txBody>
      </p:sp>
      <p:sp>
        <p:nvSpPr>
          <p:cNvPr id="10248" name="矩形 10"/>
          <p:cNvSpPr/>
          <p:nvPr/>
        </p:nvSpPr>
        <p:spPr>
          <a:xfrm>
            <a:off x="612775" y="977900"/>
            <a:ext cx="1077913" cy="417513"/>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30000"/>
              </a:lnSpc>
              <a:spcBef>
                <a:spcPts val="800"/>
              </a:spcBef>
              <a:buClrTx/>
              <a:buSzTx/>
              <a:buNone/>
            </a:pP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（颂词</a:t>
            </a:r>
            <a:r>
              <a:rPr lang="en-US" altLang="zh-CN"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1</a:t>
            </a: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a:t>
            </a:r>
          </a:p>
        </p:txBody>
      </p:sp>
      <p:sp>
        <p:nvSpPr>
          <p:cNvPr id="10249" name="矩形 2"/>
          <p:cNvSpPr/>
          <p:nvPr/>
        </p:nvSpPr>
        <p:spPr>
          <a:xfrm>
            <a:off x="612775" y="1583496"/>
            <a:ext cx="8063681" cy="4426853"/>
          </a:xfrm>
          <a:prstGeom prst="rect">
            <a:avLst/>
          </a:prstGeom>
          <a:noFill/>
          <a:ln w="9525">
            <a:noFill/>
          </a:ln>
        </p:spPr>
        <p:txBody>
          <a:bodyPr wrap="square">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ts val="2600"/>
              </a:lnSpc>
              <a:spcBef>
                <a:spcPct val="0"/>
              </a:spcBef>
              <a:buClrTx/>
              <a:buSzTx/>
              <a:buFontTx/>
              <a:buNone/>
            </a:pPr>
            <a:r>
              <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6</a:t>
            </a:r>
            <a:r>
              <a:rPr lang="en-US" altLang="zh-CN"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 </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何为修行的成就相</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上</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师说，倘若有了一点利他心，平时经常约束自己、转变自己，这就是修行的成就相</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endPar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r>
              <a:rPr lang="zh-CN" altLang="en-US" sz="1800" b="1" u="sng" dirty="0">
                <a:solidFill>
                  <a:srgbClr val="8D341F"/>
                </a:solidFill>
                <a:latin typeface="微软雅黑" panose="020B0503020204020204" pitchFamily="34" charset="-122"/>
                <a:ea typeface="微软雅黑" panose="020B0503020204020204" pitchFamily="34" charset="-122"/>
                <a:sym typeface="黑体" panose="02010609060101010101" pitchFamily="49" charset="-122"/>
              </a:rPr>
              <a:t>相关教</a:t>
            </a:r>
            <a:r>
              <a:rPr lang="zh-CN" altLang="en-US" sz="1800"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证</a:t>
            </a:r>
            <a:endParaRPr lang="en-US" altLang="zh-CN" sz="1800"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r>
              <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1. </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富勒</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说过：“不会体谅别人的人，是得不到别人理解的。”  </a:t>
            </a:r>
            <a:endPar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r>
              <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2</a:t>
            </a:r>
            <a:r>
              <a:rPr lang="en-US" altLang="zh-CN"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 </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佛陀在</a:t>
            </a:r>
            <a:r>
              <a:rPr lang="en-US" altLang="zh-CN"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甘露经</a:t>
            </a:r>
            <a:r>
              <a:rPr lang="en-US" altLang="zh-CN"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中讲了四种难得，第一是人身难得，第二是遇佛法难得，第三是信仰佛法难得，最后是菩提心难得。佛经中的这四种难得，千百万劫难以遭遇，一旦得到了，万万不能放弃。 </a:t>
            </a:r>
            <a:endPar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r>
              <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3</a:t>
            </a:r>
            <a:r>
              <a:rPr lang="en-US" altLang="zh-CN"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 </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缘佛陀的功德，</a:t>
            </a:r>
            <a:r>
              <a:rPr lang="en-US" altLang="zh-CN"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入定不定手印经</a:t>
            </a:r>
            <a:r>
              <a:rPr lang="en-US" altLang="zh-CN"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中说：“漫长的时日中供养缘觉，不如看到佛像、听到佛号的功德大。” </a:t>
            </a:r>
            <a:endPar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r>
              <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4</a:t>
            </a:r>
            <a:r>
              <a:rPr lang="en-US" altLang="zh-CN"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 </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龙猛菩萨也始终忆念佛陀的恩德，他在</a:t>
            </a:r>
            <a:r>
              <a:rPr lang="en-US" altLang="zh-CN"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中论</a:t>
            </a:r>
            <a:r>
              <a:rPr lang="en-US" altLang="zh-CN"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的最后说：“瞿昙大圣主，怜愍说正法， 悉断一切见，我今稽首礼。” </a:t>
            </a:r>
            <a:endPar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p:txBody>
      </p:sp>
    </p:spTree>
    <p:extLst>
      <p:ext uri="{BB962C8B-B14F-4D97-AF65-F5344CB8AC3E}">
        <p14:creationId xmlns:p14="http://schemas.microsoft.com/office/powerpoint/2010/main" val="6495706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10243"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10244"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146</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p>
        </p:txBody>
      </p:sp>
      <p:pic>
        <p:nvPicPr>
          <p:cNvPr id="10245" name="直接连接符 59"/>
          <p:cNvPicPr/>
          <p:nvPr/>
        </p:nvPicPr>
        <p:blipFill>
          <a:blip r:embed="rId2"/>
          <a:stretch>
            <a:fillRect/>
          </a:stretch>
        </p:blipFill>
        <p:spPr>
          <a:xfrm>
            <a:off x="2302838" y="1271947"/>
            <a:ext cx="6696075" cy="46038"/>
          </a:xfrm>
          <a:prstGeom prst="rect">
            <a:avLst/>
          </a:prstGeom>
          <a:noFill/>
          <a:ln w="9525">
            <a:noFill/>
          </a:ln>
        </p:spPr>
      </p:pic>
      <p:sp>
        <p:nvSpPr>
          <p:cNvPr id="10246" name="Rectangle 39"/>
          <p:cNvSpPr>
            <a:spLocks noGrp="1"/>
          </p:cNvSpPr>
          <p:nvPr/>
        </p:nvSpPr>
        <p:spPr>
          <a:xfrm>
            <a:off x="3248219" y="45130"/>
            <a:ext cx="4032250" cy="1038225"/>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00000"/>
              </a:lnSpc>
              <a:spcBef>
                <a:spcPct val="0"/>
              </a:spcBef>
              <a:buClrTx/>
              <a:buSzTx/>
              <a:buNone/>
            </a:pPr>
            <a:r>
              <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我乐他不乐，我高他卑下，利己不顾人，何不反自妒？</a:t>
            </a:r>
            <a:endPar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endParaRPr>
          </a:p>
        </p:txBody>
      </p:sp>
      <p:sp>
        <p:nvSpPr>
          <p:cNvPr id="10247" name="文本框 117"/>
          <p:cNvSpPr txBox="1"/>
          <p:nvPr/>
        </p:nvSpPr>
        <p:spPr>
          <a:xfrm rot="-5400000">
            <a:off x="-615950" y="5916613"/>
            <a:ext cx="1558925" cy="323850"/>
          </a:xfrm>
          <a:prstGeom prst="rect">
            <a:avLst/>
          </a:prstGeom>
          <a:solidFill>
            <a:srgbClr val="CCCC00"/>
          </a:solidFill>
          <a:ln w="9525">
            <a:noFill/>
          </a:ln>
        </p:spPr>
        <p:txBody>
          <a:bodyPr lIns="0" tIns="0" rIns="0" bIns="0" anchor="ctr"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Font typeface="Arial" panose="020B0604020202020204" pitchFamily="34" charset="0"/>
              <a:buNone/>
            </a:pPr>
            <a:r>
              <a:rPr lang="zh-CN" altLang="en-US" sz="1800" b="1" dirty="0">
                <a:solidFill>
                  <a:srgbClr val="FFFFFF"/>
                </a:solidFill>
                <a:latin typeface="宋体" panose="02010600030101010101" pitchFamily="2" charset="-122"/>
              </a:rPr>
              <a:t>  </a:t>
            </a:r>
            <a:r>
              <a:rPr lang="zh-CN" altLang="en-US" sz="1800" b="1" dirty="0">
                <a:solidFill>
                  <a:srgbClr val="FFFFFF"/>
                </a:solidFill>
                <a:latin typeface="黑体" panose="02010609060101010101" pitchFamily="49" charset="-122"/>
                <a:ea typeface="黑体" panose="02010609060101010101" pitchFamily="49" charset="-122"/>
              </a:rPr>
              <a:t> 皈   依</a:t>
            </a:r>
            <a:endParaRPr lang="zh-CN" altLang="zh-CN" sz="1800" b="1" dirty="0">
              <a:solidFill>
                <a:srgbClr val="FFFFFF"/>
              </a:solidFill>
              <a:latin typeface="黑体" panose="02010609060101010101" pitchFamily="49" charset="-122"/>
              <a:ea typeface="黑体" panose="02010609060101010101" pitchFamily="49" charset="-122"/>
            </a:endParaRPr>
          </a:p>
        </p:txBody>
      </p:sp>
      <p:sp>
        <p:nvSpPr>
          <p:cNvPr id="10248" name="矩形 10"/>
          <p:cNvSpPr/>
          <p:nvPr/>
        </p:nvSpPr>
        <p:spPr>
          <a:xfrm>
            <a:off x="612775" y="977900"/>
            <a:ext cx="1077913" cy="417513"/>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30000"/>
              </a:lnSpc>
              <a:spcBef>
                <a:spcPts val="800"/>
              </a:spcBef>
              <a:buClrTx/>
              <a:buSzTx/>
              <a:buNone/>
            </a:pP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（颂词</a:t>
            </a:r>
            <a:r>
              <a:rPr lang="en-US" altLang="zh-CN"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1</a:t>
            </a: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a:t>
            </a:r>
          </a:p>
        </p:txBody>
      </p:sp>
      <p:sp>
        <p:nvSpPr>
          <p:cNvPr id="10249" name="矩形 2"/>
          <p:cNvSpPr/>
          <p:nvPr/>
        </p:nvSpPr>
        <p:spPr>
          <a:xfrm>
            <a:off x="612775" y="1583496"/>
            <a:ext cx="8063681" cy="2759730"/>
          </a:xfrm>
          <a:prstGeom prst="rect">
            <a:avLst/>
          </a:prstGeom>
          <a:noFill/>
          <a:ln w="9525">
            <a:noFill/>
          </a:ln>
        </p:spPr>
        <p:txBody>
          <a:bodyPr wrap="square">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ts val="2600"/>
              </a:lnSpc>
              <a:spcBef>
                <a:spcPct val="0"/>
              </a:spcBef>
              <a:buClrTx/>
              <a:buSzTx/>
              <a:buFontTx/>
              <a:buNone/>
            </a:pPr>
            <a:r>
              <a:rPr lang="zh-CN" altLang="en-US" sz="1800" b="1" u="sng" dirty="0">
                <a:solidFill>
                  <a:srgbClr val="8D341F"/>
                </a:solidFill>
                <a:latin typeface="微软雅黑" panose="020B0503020204020204" pitchFamily="34" charset="-122"/>
                <a:ea typeface="微软雅黑" panose="020B0503020204020204" pitchFamily="34" charset="-122"/>
                <a:sym typeface="黑体" panose="02010609060101010101" pitchFamily="49" charset="-122"/>
              </a:rPr>
              <a:t>相关</a:t>
            </a:r>
            <a:r>
              <a:rPr lang="zh-CN" altLang="en-US" sz="1800"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公案</a:t>
            </a:r>
            <a:endParaRPr lang="en-US" altLang="zh-CN" sz="1800"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endPar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这</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是一个世间公案：晋代有个人叫朱冲，从小待人宽厚，有智慧，由于家境贫寒，没钱上学读书，在家种地放牛。隔壁邻居平时好占便宜，三番五次把自家牛放到他家地里吃庄稼。朱冲不但不发脾气，反而在收工时带一些草回来，连同那吃庄稼的牛，一起送回邻居家，并说：“你们家里牛多草少，我可以给你们提供方便。”邻居听了既羞愧又感激，从此再也不让牛去糟蹋庄稼了。朱冲的待人厚道，赢得了乡邻的一片赞扬。 </a:t>
            </a:r>
            <a:endPar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p:txBody>
      </p:sp>
    </p:spTree>
    <p:extLst>
      <p:ext uri="{BB962C8B-B14F-4D97-AF65-F5344CB8AC3E}">
        <p14:creationId xmlns:p14="http://schemas.microsoft.com/office/powerpoint/2010/main" val="32835054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14339"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14340"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146</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p>
        </p:txBody>
      </p:sp>
      <p:pic>
        <p:nvPicPr>
          <p:cNvPr id="14341" name="直接连接符 59"/>
          <p:cNvPicPr/>
          <p:nvPr/>
        </p:nvPicPr>
        <p:blipFill>
          <a:blip r:embed="rId2"/>
          <a:stretch>
            <a:fillRect/>
          </a:stretch>
        </p:blipFill>
        <p:spPr>
          <a:xfrm>
            <a:off x="2206625" y="1277620"/>
            <a:ext cx="6696075" cy="46038"/>
          </a:xfrm>
          <a:prstGeom prst="rect">
            <a:avLst/>
          </a:prstGeom>
          <a:noFill/>
          <a:ln w="9525">
            <a:noFill/>
          </a:ln>
        </p:spPr>
      </p:pic>
      <p:sp>
        <p:nvSpPr>
          <p:cNvPr id="14342" name="Rectangle 39"/>
          <p:cNvSpPr>
            <a:spLocks noGrp="1"/>
          </p:cNvSpPr>
          <p:nvPr/>
        </p:nvSpPr>
        <p:spPr>
          <a:xfrm>
            <a:off x="3348038" y="44371"/>
            <a:ext cx="4032250" cy="1038225"/>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00000"/>
              </a:lnSpc>
              <a:spcBef>
                <a:spcPct val="0"/>
              </a:spcBef>
              <a:buClrTx/>
              <a:buSzTx/>
              <a:buNone/>
            </a:pPr>
            <a:r>
              <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吾当离安乐，甘代他人苦。</a:t>
            </a:r>
            <a:endPar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endParaRPr>
          </a:p>
        </p:txBody>
      </p:sp>
      <p:sp>
        <p:nvSpPr>
          <p:cNvPr id="14343" name="文本框 117"/>
          <p:cNvSpPr txBox="1"/>
          <p:nvPr/>
        </p:nvSpPr>
        <p:spPr>
          <a:xfrm rot="-5400000">
            <a:off x="-615950" y="5916613"/>
            <a:ext cx="1558925" cy="323850"/>
          </a:xfrm>
          <a:prstGeom prst="rect">
            <a:avLst/>
          </a:prstGeom>
          <a:solidFill>
            <a:srgbClr val="CCCC00"/>
          </a:solidFill>
          <a:ln w="9525">
            <a:noFill/>
          </a:ln>
        </p:spPr>
        <p:txBody>
          <a:bodyPr lIns="0" tIns="0" rIns="0" bIns="0" anchor="ctr"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Font typeface="Arial" panose="020B0604020202020204" pitchFamily="34" charset="0"/>
              <a:buNone/>
            </a:pPr>
            <a:r>
              <a:rPr lang="zh-CN" altLang="en-US" sz="1800" b="1" dirty="0">
                <a:solidFill>
                  <a:srgbClr val="FFFFFF"/>
                </a:solidFill>
                <a:latin typeface="宋体" panose="02010600030101010101" pitchFamily="2" charset="-122"/>
              </a:rPr>
              <a:t>  </a:t>
            </a:r>
            <a:r>
              <a:rPr lang="zh-CN" altLang="en-US" sz="1800" b="1" dirty="0">
                <a:solidFill>
                  <a:srgbClr val="FFFFFF"/>
                </a:solidFill>
                <a:latin typeface="黑体" panose="02010609060101010101" pitchFamily="49" charset="-122"/>
                <a:ea typeface="黑体" panose="02010609060101010101" pitchFamily="49" charset="-122"/>
              </a:rPr>
              <a:t> 皈   依</a:t>
            </a:r>
            <a:endParaRPr lang="zh-CN" altLang="zh-CN" sz="1800" b="1" dirty="0">
              <a:solidFill>
                <a:srgbClr val="FFFFFF"/>
              </a:solidFill>
              <a:latin typeface="黑体" panose="02010609060101010101" pitchFamily="49" charset="-122"/>
              <a:ea typeface="黑体" panose="02010609060101010101" pitchFamily="49" charset="-122"/>
            </a:endParaRPr>
          </a:p>
        </p:txBody>
      </p:sp>
      <p:sp>
        <p:nvSpPr>
          <p:cNvPr id="14344" name="矩形 10"/>
          <p:cNvSpPr/>
          <p:nvPr/>
        </p:nvSpPr>
        <p:spPr>
          <a:xfrm>
            <a:off x="612775" y="977900"/>
            <a:ext cx="1077913" cy="450850"/>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30000"/>
              </a:lnSpc>
              <a:spcBef>
                <a:spcPts val="800"/>
              </a:spcBef>
              <a:buClrTx/>
              <a:buSzTx/>
              <a:buNone/>
            </a:pP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（颂词</a:t>
            </a:r>
            <a:r>
              <a:rPr lang="en-US" altLang="zh-CN"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2</a:t>
            </a: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a:t>
            </a:r>
          </a:p>
        </p:txBody>
      </p:sp>
      <p:sp>
        <p:nvSpPr>
          <p:cNvPr id="3" name="矩形 2"/>
          <p:cNvSpPr/>
          <p:nvPr/>
        </p:nvSpPr>
        <p:spPr>
          <a:xfrm>
            <a:off x="612775" y="1412776"/>
            <a:ext cx="7991475" cy="4426853"/>
          </a:xfrm>
          <a:prstGeom prst="rect">
            <a:avLst/>
          </a:prstGeom>
        </p:spPr>
        <p:txBody>
          <a:bodyPr>
            <a:spAutoFit/>
          </a:bodyPr>
          <a:lstStyle/>
          <a:p>
            <a:pPr eaLnBrk="1" latinLnBrk="1" hangingPunct="1">
              <a:lnSpc>
                <a:spcPts val="2600"/>
              </a:lnSpc>
              <a:buNone/>
            </a:pPr>
            <a:r>
              <a:rPr lang="zh-CN" altLang="en-US"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消</a:t>
            </a:r>
            <a:r>
              <a:rPr lang="zh-CN" altLang="en-US" b="1" u="sng" dirty="0">
                <a:solidFill>
                  <a:srgbClr val="8D341F"/>
                </a:solidFill>
                <a:latin typeface="微软雅黑" panose="020B0503020204020204" pitchFamily="34" charset="-122"/>
                <a:ea typeface="微软雅黑" panose="020B0503020204020204" pitchFamily="34" charset="-122"/>
                <a:sym typeface="黑体" panose="02010609060101010101" pitchFamily="49" charset="-122"/>
              </a:rPr>
              <a:t>文释义</a:t>
            </a:r>
            <a:endParaRPr lang="en-US" altLang="zh-CN" b="1" u="sng" dirty="0">
              <a:solidFill>
                <a:srgbClr val="8D341F"/>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我</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应当远离安乐，甘心情愿代受他众的所有痛苦</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zh-CN" altLang="en-US"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本颂重点</a:t>
            </a:r>
            <a:endParaRPr lang="en-US" altLang="zh-CN"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1. </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此</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颂安立于科判“以行为代他苦”，行为首先是建立在心态转变的基础上。刚开始要反复观修、串习“众生的利益至高无上”，然后再再去打击我爱执，断除珍爱自己，生起利益众生的心。当内心产生了非常强烈的利他心，就会义无反顾地去代受众生的痛苦。所以首先是心态，然后是行为。 </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2</a:t>
            </a:r>
            <a:r>
              <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 </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作为菩萨乘修行人，其重要标志，就是自愿舍弃自身安乐享受，而取受他人的痛苦，当然这需要一定的修证。作为初学者，如果一时无法做到，也应尽量帮助众生解除痛苦，尽心尽力帮助他人获得安乐。心里常观想、串习代受无量众生的痛苦，此功德和利益不可言说。有了这样的发心，即便是在凡夫位，心力强大的人也能代受众生之苦</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14339"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14340"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146</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p>
        </p:txBody>
      </p:sp>
      <p:pic>
        <p:nvPicPr>
          <p:cNvPr id="14341" name="直接连接符 59"/>
          <p:cNvPicPr/>
          <p:nvPr/>
        </p:nvPicPr>
        <p:blipFill>
          <a:blip r:embed="rId2"/>
          <a:stretch>
            <a:fillRect/>
          </a:stretch>
        </p:blipFill>
        <p:spPr>
          <a:xfrm>
            <a:off x="2206625" y="1277620"/>
            <a:ext cx="6696075" cy="46038"/>
          </a:xfrm>
          <a:prstGeom prst="rect">
            <a:avLst/>
          </a:prstGeom>
          <a:noFill/>
          <a:ln w="9525">
            <a:noFill/>
          </a:ln>
        </p:spPr>
      </p:pic>
      <p:sp>
        <p:nvSpPr>
          <p:cNvPr id="14342" name="Rectangle 39"/>
          <p:cNvSpPr>
            <a:spLocks noGrp="1"/>
          </p:cNvSpPr>
          <p:nvPr/>
        </p:nvSpPr>
        <p:spPr>
          <a:xfrm>
            <a:off x="3348038" y="44371"/>
            <a:ext cx="4032250" cy="1038225"/>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00000"/>
              </a:lnSpc>
              <a:spcBef>
                <a:spcPct val="0"/>
              </a:spcBef>
              <a:buClrTx/>
              <a:buSzTx/>
              <a:buNone/>
            </a:pPr>
            <a:r>
              <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吾当离安乐，甘代他人苦。</a:t>
            </a:r>
            <a:endPar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endParaRPr>
          </a:p>
        </p:txBody>
      </p:sp>
      <p:sp>
        <p:nvSpPr>
          <p:cNvPr id="14343" name="文本框 117"/>
          <p:cNvSpPr txBox="1"/>
          <p:nvPr/>
        </p:nvSpPr>
        <p:spPr>
          <a:xfrm rot="-5400000">
            <a:off x="-615950" y="5916613"/>
            <a:ext cx="1558925" cy="323850"/>
          </a:xfrm>
          <a:prstGeom prst="rect">
            <a:avLst/>
          </a:prstGeom>
          <a:solidFill>
            <a:srgbClr val="CCCC00"/>
          </a:solidFill>
          <a:ln w="9525">
            <a:noFill/>
          </a:ln>
        </p:spPr>
        <p:txBody>
          <a:bodyPr lIns="0" tIns="0" rIns="0" bIns="0" anchor="ctr"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Font typeface="Arial" panose="020B0604020202020204" pitchFamily="34" charset="0"/>
              <a:buNone/>
            </a:pPr>
            <a:r>
              <a:rPr lang="zh-CN" altLang="en-US" sz="1800" b="1" dirty="0">
                <a:solidFill>
                  <a:srgbClr val="FFFFFF"/>
                </a:solidFill>
                <a:latin typeface="宋体" panose="02010600030101010101" pitchFamily="2" charset="-122"/>
              </a:rPr>
              <a:t>  </a:t>
            </a:r>
            <a:r>
              <a:rPr lang="zh-CN" altLang="en-US" sz="1800" b="1" dirty="0">
                <a:solidFill>
                  <a:srgbClr val="FFFFFF"/>
                </a:solidFill>
                <a:latin typeface="黑体" panose="02010609060101010101" pitchFamily="49" charset="-122"/>
                <a:ea typeface="黑体" panose="02010609060101010101" pitchFamily="49" charset="-122"/>
              </a:rPr>
              <a:t> 皈   依</a:t>
            </a:r>
            <a:endParaRPr lang="zh-CN" altLang="zh-CN" sz="1800" b="1" dirty="0">
              <a:solidFill>
                <a:srgbClr val="FFFFFF"/>
              </a:solidFill>
              <a:latin typeface="黑体" panose="02010609060101010101" pitchFamily="49" charset="-122"/>
              <a:ea typeface="黑体" panose="02010609060101010101" pitchFamily="49" charset="-122"/>
            </a:endParaRPr>
          </a:p>
        </p:txBody>
      </p:sp>
      <p:sp>
        <p:nvSpPr>
          <p:cNvPr id="14344" name="矩形 10"/>
          <p:cNvSpPr/>
          <p:nvPr/>
        </p:nvSpPr>
        <p:spPr>
          <a:xfrm>
            <a:off x="612775" y="977900"/>
            <a:ext cx="1077913" cy="450850"/>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30000"/>
              </a:lnSpc>
              <a:spcBef>
                <a:spcPts val="800"/>
              </a:spcBef>
              <a:buClrTx/>
              <a:buSzTx/>
              <a:buNone/>
            </a:pP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（颂词</a:t>
            </a:r>
            <a:r>
              <a:rPr lang="en-US" altLang="zh-CN"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2</a:t>
            </a: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a:t>
            </a:r>
          </a:p>
        </p:txBody>
      </p:sp>
      <p:sp>
        <p:nvSpPr>
          <p:cNvPr id="3" name="矩形 2"/>
          <p:cNvSpPr/>
          <p:nvPr/>
        </p:nvSpPr>
        <p:spPr>
          <a:xfrm>
            <a:off x="612775" y="1412776"/>
            <a:ext cx="7991475" cy="4760278"/>
          </a:xfrm>
          <a:prstGeom prst="rect">
            <a:avLst/>
          </a:prstGeom>
        </p:spPr>
        <p:txBody>
          <a:bodyPr>
            <a:spAutoFit/>
          </a:bodyPr>
          <a:lstStyle/>
          <a:p>
            <a:pPr eaLnBrk="1" latinLnBrk="1" hangingPunct="1">
              <a:lnSpc>
                <a:spcPts val="2600"/>
              </a:lnSpc>
            </a:pPr>
            <a:r>
              <a:rPr lang="zh-CN" altLang="en-US"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相关</a:t>
            </a:r>
            <a:r>
              <a:rPr lang="zh-CN" altLang="en-US" b="1" u="sng" dirty="0">
                <a:solidFill>
                  <a:srgbClr val="8D341F"/>
                </a:solidFill>
                <a:latin typeface="微软雅黑" panose="020B0503020204020204" pitchFamily="34" charset="-122"/>
                <a:ea typeface="微软雅黑" panose="020B0503020204020204" pitchFamily="34" charset="-122"/>
                <a:sym typeface="黑体" panose="02010609060101010101" pitchFamily="49" charset="-122"/>
              </a:rPr>
              <a:t>教</a:t>
            </a:r>
            <a:r>
              <a:rPr lang="zh-CN" altLang="en-US"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证</a:t>
            </a:r>
            <a:endParaRPr lang="en-US" altLang="zh-CN"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1. 《</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华严经</a:t>
            </a:r>
            <a:r>
              <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云：“不为自己求安乐，但愿众生得离苦。</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2</a:t>
            </a:r>
            <a:r>
              <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 《</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弟子问答录</a:t>
            </a:r>
            <a:r>
              <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云：“余事皆下品，唯有利众高。”唯有利益众生是最高的，其他以自私自利摄持的行为，如磕头、供养、布施，甚至念经、念佛、办道场、开法会、放生等等， 都是下品的善根。</a:t>
            </a:r>
          </a:p>
          <a:p>
            <a:pPr eaLnBrk="1" latinLnBrk="1" hangingPunct="1">
              <a:lnSpc>
                <a:spcPts val="2600"/>
              </a:lnSpc>
            </a:pP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zh-CN" altLang="en-US"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相关公案</a:t>
            </a:r>
            <a:endParaRPr lang="en-US" altLang="zh-CN"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1. </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仲敦巴</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尊者的前世叫慈氏。慈氏的父母刚开始没有孩子，天天求天尊加持想要个儿子。天尊为其诚心所动，告之想要儿子必须求佛法。他们遵照天尊的嘱咐上供下施，后生下一个可爱的孩子。这个孩子生下时舌头会发光，光接触到谁的身体，此人马上产生慈悲心。于是父母把孩子带到十字路口，让他的舌头发光接触每个路人，使大家都生慈悲心。后来慈氏遇到了普贤上师（即阿底峡尊者的前世），上师对他传授佛法后，他说了“余事皆下品，唯有利众高”这个偈颂。 </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p:txBody>
      </p:sp>
    </p:spTree>
    <p:extLst>
      <p:ext uri="{BB962C8B-B14F-4D97-AF65-F5344CB8AC3E}">
        <p14:creationId xmlns:p14="http://schemas.microsoft.com/office/powerpoint/2010/main" val="30281865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14339"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14340"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146</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p>
        </p:txBody>
      </p:sp>
      <p:pic>
        <p:nvPicPr>
          <p:cNvPr id="14341" name="直接连接符 59"/>
          <p:cNvPicPr/>
          <p:nvPr/>
        </p:nvPicPr>
        <p:blipFill>
          <a:blip r:embed="rId2"/>
          <a:stretch>
            <a:fillRect/>
          </a:stretch>
        </p:blipFill>
        <p:spPr>
          <a:xfrm>
            <a:off x="2206625" y="1277620"/>
            <a:ext cx="6696075" cy="46038"/>
          </a:xfrm>
          <a:prstGeom prst="rect">
            <a:avLst/>
          </a:prstGeom>
          <a:noFill/>
          <a:ln w="9525">
            <a:noFill/>
          </a:ln>
        </p:spPr>
      </p:pic>
      <p:sp>
        <p:nvSpPr>
          <p:cNvPr id="14342" name="Rectangle 39"/>
          <p:cNvSpPr>
            <a:spLocks noGrp="1"/>
          </p:cNvSpPr>
          <p:nvPr/>
        </p:nvSpPr>
        <p:spPr>
          <a:xfrm>
            <a:off x="3348038" y="44371"/>
            <a:ext cx="4032250" cy="1038225"/>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00000"/>
              </a:lnSpc>
              <a:spcBef>
                <a:spcPct val="0"/>
              </a:spcBef>
              <a:buClrTx/>
              <a:buSzTx/>
              <a:buNone/>
            </a:pPr>
            <a:r>
              <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吾当离安乐，甘代他人苦。</a:t>
            </a:r>
            <a:endPar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endParaRPr>
          </a:p>
        </p:txBody>
      </p:sp>
      <p:sp>
        <p:nvSpPr>
          <p:cNvPr id="14343" name="文本框 117"/>
          <p:cNvSpPr txBox="1"/>
          <p:nvPr/>
        </p:nvSpPr>
        <p:spPr>
          <a:xfrm rot="-5400000">
            <a:off x="-615950" y="5916613"/>
            <a:ext cx="1558925" cy="323850"/>
          </a:xfrm>
          <a:prstGeom prst="rect">
            <a:avLst/>
          </a:prstGeom>
          <a:solidFill>
            <a:srgbClr val="CCCC00"/>
          </a:solidFill>
          <a:ln w="9525">
            <a:noFill/>
          </a:ln>
        </p:spPr>
        <p:txBody>
          <a:bodyPr lIns="0" tIns="0" rIns="0" bIns="0" anchor="ctr"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Font typeface="Arial" panose="020B0604020202020204" pitchFamily="34" charset="0"/>
              <a:buNone/>
            </a:pPr>
            <a:r>
              <a:rPr lang="zh-CN" altLang="en-US" sz="1800" b="1" dirty="0">
                <a:solidFill>
                  <a:srgbClr val="FFFFFF"/>
                </a:solidFill>
                <a:latin typeface="宋体" panose="02010600030101010101" pitchFamily="2" charset="-122"/>
              </a:rPr>
              <a:t>  </a:t>
            </a:r>
            <a:r>
              <a:rPr lang="zh-CN" altLang="en-US" sz="1800" b="1" dirty="0">
                <a:solidFill>
                  <a:srgbClr val="FFFFFF"/>
                </a:solidFill>
                <a:latin typeface="黑体" panose="02010609060101010101" pitchFamily="49" charset="-122"/>
                <a:ea typeface="黑体" panose="02010609060101010101" pitchFamily="49" charset="-122"/>
              </a:rPr>
              <a:t> 皈   依</a:t>
            </a:r>
            <a:endParaRPr lang="zh-CN" altLang="zh-CN" sz="1800" b="1" dirty="0">
              <a:solidFill>
                <a:srgbClr val="FFFFFF"/>
              </a:solidFill>
              <a:latin typeface="黑体" panose="02010609060101010101" pitchFamily="49" charset="-122"/>
              <a:ea typeface="黑体" panose="02010609060101010101" pitchFamily="49" charset="-122"/>
            </a:endParaRPr>
          </a:p>
        </p:txBody>
      </p:sp>
      <p:sp>
        <p:nvSpPr>
          <p:cNvPr id="14344" name="矩形 10"/>
          <p:cNvSpPr/>
          <p:nvPr/>
        </p:nvSpPr>
        <p:spPr>
          <a:xfrm>
            <a:off x="612775" y="977900"/>
            <a:ext cx="1077913" cy="450850"/>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30000"/>
              </a:lnSpc>
              <a:spcBef>
                <a:spcPts val="800"/>
              </a:spcBef>
              <a:buClrTx/>
              <a:buSzTx/>
              <a:buNone/>
            </a:pP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（颂词</a:t>
            </a:r>
            <a:r>
              <a:rPr lang="en-US" altLang="zh-CN"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2</a:t>
            </a: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a:t>
            </a:r>
          </a:p>
        </p:txBody>
      </p:sp>
      <p:sp>
        <p:nvSpPr>
          <p:cNvPr id="3" name="矩形 2"/>
          <p:cNvSpPr/>
          <p:nvPr/>
        </p:nvSpPr>
        <p:spPr>
          <a:xfrm>
            <a:off x="612775" y="1470986"/>
            <a:ext cx="7991475" cy="3398174"/>
          </a:xfrm>
          <a:prstGeom prst="rect">
            <a:avLst/>
          </a:prstGeom>
        </p:spPr>
        <p:txBody>
          <a:bodyPr>
            <a:spAutoFit/>
          </a:bodyPr>
          <a:lstStyle/>
          <a:p>
            <a:pPr eaLnBrk="1" latinLnBrk="1" hangingPunct="1">
              <a:lnSpc>
                <a:spcPts val="2600"/>
              </a:lnSpc>
            </a:pPr>
            <a:r>
              <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2</a:t>
            </a:r>
            <a:r>
              <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 </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无德禅师的徒弟中有一个沙弥，一天晚上不小心踩死一只青蛙，无德禅师得知后非常严厉地教训道：“你这是犯了杀生大戒，为免业报轮回，你到后山去跳崖谢罪！”沙弥拜别师父，万分伤心地走近悬崖，往下一看，悬崖峭壁、深不见底，跳下去必死无疑，不跳又违背师父教言。他进退为难，忍不住大声哭了起来。这时一个屠夫刚巧经过，上前问其原因，了知后感慨道：“你不过无意踩死一只青蛙，罪业就这么重；我天天杀猪、满手血腥，肯定要堕入恶趣的。不如我跳，你不要跳了！”于是他毫不迟疑，纵身从悬崖上跳了下去。由于他的发心力（一方面代别人受苦，一方面生起了极为强烈的忏悔之心），被一朵祥云托住，罪业清净，当下成就。此公案告诫我们，利他的菩提心是多么重要。 </a:t>
            </a:r>
            <a:endPar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p:txBody>
      </p:sp>
    </p:spTree>
    <p:extLst>
      <p:ext uri="{BB962C8B-B14F-4D97-AF65-F5344CB8AC3E}">
        <p14:creationId xmlns:p14="http://schemas.microsoft.com/office/powerpoint/2010/main" val="7412571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sz="1800"/>
          </a:p>
        </p:txBody>
      </p:sp>
      <p:sp>
        <p:nvSpPr>
          <p:cNvPr id="14339"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sz="1800"/>
          </a:p>
        </p:txBody>
      </p:sp>
      <p:sp>
        <p:nvSpPr>
          <p:cNvPr id="14340"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146</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p>
        </p:txBody>
      </p:sp>
      <p:pic>
        <p:nvPicPr>
          <p:cNvPr id="14341" name="直接连接符 59"/>
          <p:cNvPicPr/>
          <p:nvPr/>
        </p:nvPicPr>
        <p:blipFill>
          <a:blip r:embed="rId2"/>
          <a:stretch>
            <a:fillRect/>
          </a:stretch>
        </p:blipFill>
        <p:spPr>
          <a:xfrm>
            <a:off x="2206625" y="1277620"/>
            <a:ext cx="6696075" cy="46038"/>
          </a:xfrm>
          <a:prstGeom prst="rect">
            <a:avLst/>
          </a:prstGeom>
          <a:noFill/>
          <a:ln w="9525">
            <a:noFill/>
          </a:ln>
        </p:spPr>
      </p:pic>
      <p:sp>
        <p:nvSpPr>
          <p:cNvPr id="14342" name="Rectangle 39"/>
          <p:cNvSpPr>
            <a:spLocks noGrp="1"/>
          </p:cNvSpPr>
          <p:nvPr/>
        </p:nvSpPr>
        <p:spPr>
          <a:xfrm>
            <a:off x="3348038" y="158527"/>
            <a:ext cx="4032250" cy="1038225"/>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00000"/>
              </a:lnSpc>
              <a:spcBef>
                <a:spcPct val="0"/>
              </a:spcBef>
              <a:buClrTx/>
              <a:buSzTx/>
              <a:buNone/>
            </a:pPr>
            <a:r>
              <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时观念起处，细察己过失。他虽犯大过，欣然吾顶替，自过纵微小，众前诚忏悔。</a:t>
            </a:r>
            <a:endPar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endParaRPr>
          </a:p>
        </p:txBody>
      </p:sp>
      <p:sp>
        <p:nvSpPr>
          <p:cNvPr id="14343" name="文本框 117"/>
          <p:cNvSpPr txBox="1"/>
          <p:nvPr/>
        </p:nvSpPr>
        <p:spPr>
          <a:xfrm rot="-5400000">
            <a:off x="-615950" y="5916613"/>
            <a:ext cx="1558925" cy="323850"/>
          </a:xfrm>
          <a:prstGeom prst="rect">
            <a:avLst/>
          </a:prstGeom>
          <a:solidFill>
            <a:srgbClr val="CCCC00"/>
          </a:solidFill>
          <a:ln w="9525">
            <a:noFill/>
          </a:ln>
        </p:spPr>
        <p:txBody>
          <a:bodyPr lIns="0" tIns="0" rIns="0" bIns="0" anchor="ctr"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Font typeface="Arial" panose="020B0604020202020204" pitchFamily="34" charset="0"/>
              <a:buNone/>
            </a:pPr>
            <a:r>
              <a:rPr lang="zh-CN" altLang="en-US" sz="1800" b="1" dirty="0">
                <a:solidFill>
                  <a:srgbClr val="FFFFFF"/>
                </a:solidFill>
                <a:latin typeface="宋体" panose="02010600030101010101" pitchFamily="2" charset="-122"/>
              </a:rPr>
              <a:t>  </a:t>
            </a:r>
            <a:r>
              <a:rPr lang="zh-CN" altLang="en-US" sz="1800" b="1" dirty="0">
                <a:solidFill>
                  <a:srgbClr val="FFFFFF"/>
                </a:solidFill>
                <a:latin typeface="黑体" panose="02010609060101010101" pitchFamily="49" charset="-122"/>
                <a:ea typeface="黑体" panose="02010609060101010101" pitchFamily="49" charset="-122"/>
              </a:rPr>
              <a:t> 皈   依</a:t>
            </a:r>
            <a:endParaRPr lang="zh-CN" altLang="zh-CN" sz="1800" b="1" dirty="0">
              <a:solidFill>
                <a:srgbClr val="FFFFFF"/>
              </a:solidFill>
              <a:latin typeface="黑体" panose="02010609060101010101" pitchFamily="49" charset="-122"/>
              <a:ea typeface="黑体" panose="02010609060101010101" pitchFamily="49" charset="-122"/>
            </a:endParaRPr>
          </a:p>
        </p:txBody>
      </p:sp>
      <p:sp>
        <p:nvSpPr>
          <p:cNvPr id="14344" name="矩形 10"/>
          <p:cNvSpPr/>
          <p:nvPr/>
        </p:nvSpPr>
        <p:spPr>
          <a:xfrm>
            <a:off x="612775" y="977900"/>
            <a:ext cx="1077913" cy="450850"/>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30000"/>
              </a:lnSpc>
              <a:spcBef>
                <a:spcPts val="800"/>
              </a:spcBef>
              <a:buClrTx/>
              <a:buSzTx/>
              <a:buNone/>
            </a:pP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（颂词</a:t>
            </a:r>
            <a:r>
              <a:rPr lang="en-US" altLang="zh-CN"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3</a:t>
            </a: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a:t>
            </a:r>
          </a:p>
        </p:txBody>
      </p:sp>
      <p:sp>
        <p:nvSpPr>
          <p:cNvPr id="3" name="矩形 2"/>
          <p:cNvSpPr/>
          <p:nvPr/>
        </p:nvSpPr>
        <p:spPr>
          <a:xfrm>
            <a:off x="612775" y="1484784"/>
            <a:ext cx="7991475" cy="5427127"/>
          </a:xfrm>
          <a:prstGeom prst="rect">
            <a:avLst/>
          </a:prstGeom>
        </p:spPr>
        <p:txBody>
          <a:bodyPr>
            <a:spAutoFit/>
          </a:bodyPr>
          <a:lstStyle/>
          <a:p>
            <a:pPr eaLnBrk="1" latinLnBrk="1" hangingPunct="1">
              <a:lnSpc>
                <a:spcPts val="2600"/>
              </a:lnSpc>
            </a:pPr>
            <a:r>
              <a:rPr lang="zh-CN" altLang="en-US" sz="1800"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消</a:t>
            </a:r>
            <a:r>
              <a:rPr lang="zh-CN" altLang="en-US" sz="1800" b="1" u="sng" dirty="0">
                <a:solidFill>
                  <a:srgbClr val="8D341F"/>
                </a:solidFill>
                <a:latin typeface="微软雅黑" panose="020B0503020204020204" pitchFamily="34" charset="-122"/>
                <a:ea typeface="微软雅黑" panose="020B0503020204020204" pitchFamily="34" charset="-122"/>
                <a:sym typeface="黑体" panose="02010609060101010101" pitchFamily="49" charset="-122"/>
              </a:rPr>
              <a:t>文释义</a:t>
            </a:r>
            <a:endParaRPr lang="en-US" altLang="zh-CN" sz="1800" b="1" u="sng" dirty="0">
              <a:solidFill>
                <a:srgbClr val="8D341F"/>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时时应当观自己的心念处于什么状态，扪心自问自己犯了什么罪过，观察自己的过失，纵然他人犯了罪，也要转为自己的过失，即使自己只是做了一件微不足道的错事也要在大庭广众前诚心忏悔承认说“我有此种罪过”</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zh-CN" altLang="en-US" sz="1800"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本</a:t>
            </a:r>
            <a:r>
              <a:rPr lang="zh-CN" altLang="en-US" sz="1800"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颂重点</a:t>
            </a:r>
            <a:endParaRPr lang="zh-CN" altLang="en-US" sz="1800" b="1" u="sng" dirty="0">
              <a:solidFill>
                <a:srgbClr val="8D341F"/>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1. “</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时观念起处，细察己过失”。身为修行人应时时观察起心动念、一言一行，了知是在损害众生还是在利益众生？恒时详细审察言行心念，对过失加以预防、消除或忏悔，这也是以正知正念恒护自心。心不外散常观自己的过愆，能做到如此，修行才会得以长进。 </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2</a:t>
            </a:r>
            <a:r>
              <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 “</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他虽犯大过，欣然吾顶替”。修行人平时不能观他人的过失，而应恒常检省自身过失。如果别人犯了错，即使过失很大，我们也不能加以呵责和诽谤，应思维：虽然他暂时犯了大错，但我也不是完人，也同样有很多过失，所以我不应歧视他，而应帮助他维护名誉度过难关，要将他的过失揽在自己身上代受。当然这样做会有一定难度，然而如此观想，能有力地对治自我执著，熏习对众生的悲心。身为大乘修行人，会以欣然的态度代受他过，无有任何勉强，因为他唯一所求便是利乐父母众生，现在有机会实现愿心，何乐而不为？ </a:t>
            </a:r>
            <a:endPar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sz="1800"/>
          </a:p>
        </p:txBody>
      </p:sp>
      <p:sp>
        <p:nvSpPr>
          <p:cNvPr id="14339"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sz="1800"/>
          </a:p>
        </p:txBody>
      </p:sp>
      <p:sp>
        <p:nvSpPr>
          <p:cNvPr id="14340"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146</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p>
        </p:txBody>
      </p:sp>
      <p:pic>
        <p:nvPicPr>
          <p:cNvPr id="14341" name="直接连接符 59"/>
          <p:cNvPicPr/>
          <p:nvPr/>
        </p:nvPicPr>
        <p:blipFill>
          <a:blip r:embed="rId2"/>
          <a:stretch>
            <a:fillRect/>
          </a:stretch>
        </p:blipFill>
        <p:spPr>
          <a:xfrm>
            <a:off x="2206625" y="1277620"/>
            <a:ext cx="6696075" cy="46038"/>
          </a:xfrm>
          <a:prstGeom prst="rect">
            <a:avLst/>
          </a:prstGeom>
          <a:noFill/>
          <a:ln w="9525">
            <a:noFill/>
          </a:ln>
        </p:spPr>
      </p:pic>
      <p:sp>
        <p:nvSpPr>
          <p:cNvPr id="14342" name="Rectangle 39"/>
          <p:cNvSpPr>
            <a:spLocks noGrp="1"/>
          </p:cNvSpPr>
          <p:nvPr/>
        </p:nvSpPr>
        <p:spPr>
          <a:xfrm>
            <a:off x="3348038" y="158527"/>
            <a:ext cx="4032250" cy="1038225"/>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00000"/>
              </a:lnSpc>
              <a:spcBef>
                <a:spcPct val="0"/>
              </a:spcBef>
              <a:buClrTx/>
              <a:buSzTx/>
              <a:buNone/>
            </a:pPr>
            <a:r>
              <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时观念起处，细察己过失。他虽犯大过，欣然吾顶替，自过纵微小，众前诚忏悔。</a:t>
            </a:r>
            <a:endPar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endParaRPr>
          </a:p>
        </p:txBody>
      </p:sp>
      <p:sp>
        <p:nvSpPr>
          <p:cNvPr id="14343" name="文本框 117"/>
          <p:cNvSpPr txBox="1"/>
          <p:nvPr/>
        </p:nvSpPr>
        <p:spPr>
          <a:xfrm rot="-5400000">
            <a:off x="-615950" y="5916613"/>
            <a:ext cx="1558925" cy="323850"/>
          </a:xfrm>
          <a:prstGeom prst="rect">
            <a:avLst/>
          </a:prstGeom>
          <a:solidFill>
            <a:srgbClr val="CCCC00"/>
          </a:solidFill>
          <a:ln w="9525">
            <a:noFill/>
          </a:ln>
        </p:spPr>
        <p:txBody>
          <a:bodyPr lIns="0" tIns="0" rIns="0" bIns="0" anchor="ctr"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Font typeface="Arial" panose="020B0604020202020204" pitchFamily="34" charset="0"/>
              <a:buNone/>
            </a:pPr>
            <a:r>
              <a:rPr lang="zh-CN" altLang="en-US" sz="1800" b="1" dirty="0">
                <a:solidFill>
                  <a:srgbClr val="FFFFFF"/>
                </a:solidFill>
                <a:latin typeface="宋体" panose="02010600030101010101" pitchFamily="2" charset="-122"/>
              </a:rPr>
              <a:t>  </a:t>
            </a:r>
            <a:r>
              <a:rPr lang="zh-CN" altLang="en-US" sz="1800" b="1" dirty="0">
                <a:solidFill>
                  <a:srgbClr val="FFFFFF"/>
                </a:solidFill>
                <a:latin typeface="黑体" panose="02010609060101010101" pitchFamily="49" charset="-122"/>
                <a:ea typeface="黑体" panose="02010609060101010101" pitchFamily="49" charset="-122"/>
              </a:rPr>
              <a:t> 皈   依</a:t>
            </a:r>
            <a:endParaRPr lang="zh-CN" altLang="zh-CN" sz="1800" b="1" dirty="0">
              <a:solidFill>
                <a:srgbClr val="FFFFFF"/>
              </a:solidFill>
              <a:latin typeface="黑体" panose="02010609060101010101" pitchFamily="49" charset="-122"/>
              <a:ea typeface="黑体" panose="02010609060101010101" pitchFamily="49" charset="-122"/>
            </a:endParaRPr>
          </a:p>
        </p:txBody>
      </p:sp>
      <p:sp>
        <p:nvSpPr>
          <p:cNvPr id="14344" name="矩形 10"/>
          <p:cNvSpPr/>
          <p:nvPr/>
        </p:nvSpPr>
        <p:spPr>
          <a:xfrm>
            <a:off x="612775" y="977900"/>
            <a:ext cx="1077913" cy="450850"/>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30000"/>
              </a:lnSpc>
              <a:spcBef>
                <a:spcPts val="800"/>
              </a:spcBef>
              <a:buClrTx/>
              <a:buSzTx/>
              <a:buNone/>
            </a:pP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（颂词</a:t>
            </a:r>
            <a:r>
              <a:rPr lang="en-US" altLang="zh-CN"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3</a:t>
            </a: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a:t>
            </a:r>
          </a:p>
        </p:txBody>
      </p:sp>
      <p:sp>
        <p:nvSpPr>
          <p:cNvPr id="3" name="矩形 2"/>
          <p:cNvSpPr/>
          <p:nvPr/>
        </p:nvSpPr>
        <p:spPr>
          <a:xfrm>
            <a:off x="612775" y="1484784"/>
            <a:ext cx="7991475" cy="5093702"/>
          </a:xfrm>
          <a:prstGeom prst="rect">
            <a:avLst/>
          </a:prstGeom>
        </p:spPr>
        <p:txBody>
          <a:bodyPr>
            <a:spAutoFit/>
          </a:bodyPr>
          <a:lstStyle/>
          <a:p>
            <a:pPr eaLnBrk="1" latinLnBrk="1" hangingPunct="1">
              <a:lnSpc>
                <a:spcPts val="2600"/>
              </a:lnSpc>
            </a:pP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①</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心里代受”。比如看到媒体报道，众生杀人、偷盗、妄语、邪淫、造五无间罪等等，我们要思维：他们的过失由我在我的相续中承受，愿这些犯了大错的众生的一切罪业、烦恼都已经由我顶受了。从心里观想他们的相续已经清净。这是心上的一种顶替。 </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②</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“行为代受”。比如晋美桑给上师的公案，他眼看小偷要被众人烧死，就谎称自己是小偷，顶替小偷受苦。这是真正行为上的代受。 </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3</a:t>
            </a:r>
            <a:r>
              <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 “</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自过纵微小，众前诚忏悔”。在对待自身过失上，一般凡夫人会极力隐瞒，而修行人则应逆向而行，自己身口意方面所有大大小小的过失，都应毫无覆藏地在众人前作忏悔，使自己的心置于低位，从而调伏珍爱自己的心态，断除我爱执。  </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zh-CN" altLang="en-US" b="1" u="sng" dirty="0">
                <a:solidFill>
                  <a:srgbClr val="8D341F"/>
                </a:solidFill>
                <a:latin typeface="微软雅黑" panose="020B0503020204020204" pitchFamily="34" charset="-122"/>
                <a:ea typeface="微软雅黑" panose="020B0503020204020204" pitchFamily="34" charset="-122"/>
                <a:sym typeface="黑体" panose="02010609060101010101" pitchFamily="49" charset="-122"/>
              </a:rPr>
              <a:t>相关教</a:t>
            </a:r>
            <a:r>
              <a:rPr lang="zh-CN" altLang="en-US"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证</a:t>
            </a:r>
            <a:endParaRPr lang="en-US" altLang="zh-CN"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1</a:t>
            </a:r>
            <a:r>
              <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 </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以前有位老法师说：“佛法慧眼不能当作看别人过失的窗口，应该是对照自己的明镜。” 懂一点戒律、懂一点大乘义理，就这个人不对、那个人不对，整天说很多过失，这是初学者很容易犯的过失，我们需要警惕。 </a:t>
            </a:r>
            <a:endPar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p:txBody>
      </p:sp>
    </p:spTree>
    <p:extLst>
      <p:ext uri="{BB962C8B-B14F-4D97-AF65-F5344CB8AC3E}">
        <p14:creationId xmlns:p14="http://schemas.microsoft.com/office/powerpoint/2010/main" val="42887479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sz="1800"/>
          </a:p>
        </p:txBody>
      </p:sp>
      <p:sp>
        <p:nvSpPr>
          <p:cNvPr id="14339"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sz="1800"/>
          </a:p>
        </p:txBody>
      </p:sp>
      <p:sp>
        <p:nvSpPr>
          <p:cNvPr id="14340"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146</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p>
        </p:txBody>
      </p:sp>
      <p:pic>
        <p:nvPicPr>
          <p:cNvPr id="14341" name="直接连接符 59"/>
          <p:cNvPicPr/>
          <p:nvPr/>
        </p:nvPicPr>
        <p:blipFill>
          <a:blip r:embed="rId2"/>
          <a:stretch>
            <a:fillRect/>
          </a:stretch>
        </p:blipFill>
        <p:spPr>
          <a:xfrm>
            <a:off x="2206625" y="1277620"/>
            <a:ext cx="6696075" cy="46038"/>
          </a:xfrm>
          <a:prstGeom prst="rect">
            <a:avLst/>
          </a:prstGeom>
          <a:noFill/>
          <a:ln w="9525">
            <a:noFill/>
          </a:ln>
        </p:spPr>
      </p:pic>
      <p:sp>
        <p:nvSpPr>
          <p:cNvPr id="14342" name="Rectangle 39"/>
          <p:cNvSpPr>
            <a:spLocks noGrp="1"/>
          </p:cNvSpPr>
          <p:nvPr/>
        </p:nvSpPr>
        <p:spPr>
          <a:xfrm>
            <a:off x="3348038" y="158527"/>
            <a:ext cx="4032250" cy="1038225"/>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00000"/>
              </a:lnSpc>
              <a:spcBef>
                <a:spcPct val="0"/>
              </a:spcBef>
              <a:buClrTx/>
              <a:buSzTx/>
              <a:buNone/>
            </a:pPr>
            <a:r>
              <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时观念起处，细察己过失。他虽犯大过，欣然吾顶替，自过纵微小，众前诚忏悔。</a:t>
            </a:r>
            <a:endPar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endParaRPr>
          </a:p>
        </p:txBody>
      </p:sp>
      <p:sp>
        <p:nvSpPr>
          <p:cNvPr id="14343" name="文本框 117"/>
          <p:cNvSpPr txBox="1"/>
          <p:nvPr/>
        </p:nvSpPr>
        <p:spPr>
          <a:xfrm rot="-5400000">
            <a:off x="-615950" y="5916613"/>
            <a:ext cx="1558925" cy="323850"/>
          </a:xfrm>
          <a:prstGeom prst="rect">
            <a:avLst/>
          </a:prstGeom>
          <a:solidFill>
            <a:srgbClr val="CCCC00"/>
          </a:solidFill>
          <a:ln w="9525">
            <a:noFill/>
          </a:ln>
        </p:spPr>
        <p:txBody>
          <a:bodyPr lIns="0" tIns="0" rIns="0" bIns="0" anchor="ctr"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Font typeface="Arial" panose="020B0604020202020204" pitchFamily="34" charset="0"/>
              <a:buNone/>
            </a:pPr>
            <a:r>
              <a:rPr lang="zh-CN" altLang="en-US" sz="1800" b="1" dirty="0">
                <a:solidFill>
                  <a:srgbClr val="FFFFFF"/>
                </a:solidFill>
                <a:latin typeface="宋体" panose="02010600030101010101" pitchFamily="2" charset="-122"/>
              </a:rPr>
              <a:t>  </a:t>
            </a:r>
            <a:r>
              <a:rPr lang="zh-CN" altLang="en-US" sz="1800" b="1" dirty="0">
                <a:solidFill>
                  <a:srgbClr val="FFFFFF"/>
                </a:solidFill>
                <a:latin typeface="黑体" panose="02010609060101010101" pitchFamily="49" charset="-122"/>
                <a:ea typeface="黑体" panose="02010609060101010101" pitchFamily="49" charset="-122"/>
              </a:rPr>
              <a:t> 皈   依</a:t>
            </a:r>
            <a:endParaRPr lang="zh-CN" altLang="zh-CN" sz="1800" b="1" dirty="0">
              <a:solidFill>
                <a:srgbClr val="FFFFFF"/>
              </a:solidFill>
              <a:latin typeface="黑体" panose="02010609060101010101" pitchFamily="49" charset="-122"/>
              <a:ea typeface="黑体" panose="02010609060101010101" pitchFamily="49" charset="-122"/>
            </a:endParaRPr>
          </a:p>
        </p:txBody>
      </p:sp>
      <p:sp>
        <p:nvSpPr>
          <p:cNvPr id="14344" name="矩形 10"/>
          <p:cNvSpPr/>
          <p:nvPr/>
        </p:nvSpPr>
        <p:spPr>
          <a:xfrm>
            <a:off x="612775" y="977900"/>
            <a:ext cx="1077913" cy="450850"/>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30000"/>
              </a:lnSpc>
              <a:spcBef>
                <a:spcPts val="800"/>
              </a:spcBef>
              <a:buClrTx/>
              <a:buSzTx/>
              <a:buNone/>
            </a:pP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（颂词</a:t>
            </a:r>
            <a:r>
              <a:rPr lang="en-US" altLang="zh-CN"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3</a:t>
            </a: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a:t>
            </a:r>
          </a:p>
        </p:txBody>
      </p:sp>
      <p:sp>
        <p:nvSpPr>
          <p:cNvPr id="3" name="矩形 2"/>
          <p:cNvSpPr/>
          <p:nvPr/>
        </p:nvSpPr>
        <p:spPr>
          <a:xfrm>
            <a:off x="612775" y="1484784"/>
            <a:ext cx="7991475" cy="4760278"/>
          </a:xfrm>
          <a:prstGeom prst="rect">
            <a:avLst/>
          </a:prstGeom>
        </p:spPr>
        <p:txBody>
          <a:bodyPr>
            <a:spAutoFit/>
          </a:bodyPr>
          <a:lstStyle/>
          <a:p>
            <a:pPr eaLnBrk="1" latinLnBrk="1" hangingPunct="1">
              <a:lnSpc>
                <a:spcPts val="2600"/>
              </a:lnSpc>
            </a:pPr>
            <a:r>
              <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2. </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古人读书的志向是：“为天地立心，为生民立命，为往圣继绝学，为万世开太平。”学知识是为了通达大自然的真性，为百姓和社会谋福利，继承前辈大德的优良传统，为千秋万代创造和平，并不是要自己升官发财，也不是为了自己快乐，拥有幸福的家庭</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3</a:t>
            </a:r>
            <a:r>
              <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 </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萨迦班智达说，劣者对自己的过失，总是想方设法推诿给别人，就像乌鸦自己吃了不净物，却把脏嘴往干净的地方擦</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4</a:t>
            </a:r>
            <a:r>
              <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 </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法王如意宝讲过，发露有两种方式：一种是忏悔低劣的行为，如杀生、邪淫等，觉得自己做错了，在别人面前发露忏悔；还有一种是，自己造恶业之后，不以为耻，反以为荣，在众人面前炫耀自己在战场上怎么样杀人，当时如何如何厉害。这样的发露没有功德，只有过失。 </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5</a:t>
            </a:r>
            <a:r>
              <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 </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阿底峡尊者在</a:t>
            </a:r>
            <a:r>
              <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菩萨宝鬘论</a:t>
            </a:r>
            <a:r>
              <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中说：“日日夜夜三时中，恒时守护自根门，发露自己之过失，不觅他人之过错。”如果日日夜夜守护根门，发露自己的过失，不寻别人的过失，这才是名副其实的修行人。 </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6</a:t>
            </a:r>
            <a:r>
              <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 </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有个法师曾说：“用惭愧心看待自己，以感恩心对待他人。” </a:t>
            </a:r>
            <a:endPar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p:txBody>
      </p:sp>
    </p:spTree>
    <p:extLst>
      <p:ext uri="{BB962C8B-B14F-4D97-AF65-F5344CB8AC3E}">
        <p14:creationId xmlns:p14="http://schemas.microsoft.com/office/powerpoint/2010/main" val="18550928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sz="1800"/>
          </a:p>
        </p:txBody>
      </p:sp>
      <p:sp>
        <p:nvSpPr>
          <p:cNvPr id="14339"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sz="1800"/>
          </a:p>
        </p:txBody>
      </p:sp>
      <p:sp>
        <p:nvSpPr>
          <p:cNvPr id="14340"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146</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p>
        </p:txBody>
      </p:sp>
      <p:pic>
        <p:nvPicPr>
          <p:cNvPr id="14341" name="直接连接符 59"/>
          <p:cNvPicPr/>
          <p:nvPr/>
        </p:nvPicPr>
        <p:blipFill>
          <a:blip r:embed="rId2"/>
          <a:stretch>
            <a:fillRect/>
          </a:stretch>
        </p:blipFill>
        <p:spPr>
          <a:xfrm>
            <a:off x="2206625" y="1277620"/>
            <a:ext cx="6696075" cy="46038"/>
          </a:xfrm>
          <a:prstGeom prst="rect">
            <a:avLst/>
          </a:prstGeom>
          <a:noFill/>
          <a:ln w="9525">
            <a:noFill/>
          </a:ln>
        </p:spPr>
      </p:pic>
      <p:sp>
        <p:nvSpPr>
          <p:cNvPr id="14342" name="Rectangle 39"/>
          <p:cNvSpPr>
            <a:spLocks noGrp="1"/>
          </p:cNvSpPr>
          <p:nvPr/>
        </p:nvSpPr>
        <p:spPr>
          <a:xfrm>
            <a:off x="3348038" y="158527"/>
            <a:ext cx="4032250" cy="1038225"/>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00000"/>
              </a:lnSpc>
              <a:spcBef>
                <a:spcPct val="0"/>
              </a:spcBef>
              <a:buClrTx/>
              <a:buSzTx/>
              <a:buNone/>
            </a:pPr>
            <a:r>
              <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时观念起处，细察己过失。他虽犯大过，欣然吾顶替，自过纵微小，众前诚忏悔。</a:t>
            </a:r>
            <a:endPar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endParaRPr>
          </a:p>
        </p:txBody>
      </p:sp>
      <p:sp>
        <p:nvSpPr>
          <p:cNvPr id="14343" name="文本框 117"/>
          <p:cNvSpPr txBox="1"/>
          <p:nvPr/>
        </p:nvSpPr>
        <p:spPr>
          <a:xfrm rot="-5400000">
            <a:off x="-615950" y="5916613"/>
            <a:ext cx="1558925" cy="323850"/>
          </a:xfrm>
          <a:prstGeom prst="rect">
            <a:avLst/>
          </a:prstGeom>
          <a:solidFill>
            <a:srgbClr val="CCCC00"/>
          </a:solidFill>
          <a:ln w="9525">
            <a:noFill/>
          </a:ln>
        </p:spPr>
        <p:txBody>
          <a:bodyPr lIns="0" tIns="0" rIns="0" bIns="0" anchor="ctr"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Font typeface="Arial" panose="020B0604020202020204" pitchFamily="34" charset="0"/>
              <a:buNone/>
            </a:pPr>
            <a:r>
              <a:rPr lang="zh-CN" altLang="en-US" sz="1800" b="1" dirty="0">
                <a:solidFill>
                  <a:srgbClr val="FFFFFF"/>
                </a:solidFill>
                <a:latin typeface="宋体" panose="02010600030101010101" pitchFamily="2" charset="-122"/>
              </a:rPr>
              <a:t>  </a:t>
            </a:r>
            <a:r>
              <a:rPr lang="zh-CN" altLang="en-US" sz="1800" b="1" dirty="0">
                <a:solidFill>
                  <a:srgbClr val="FFFFFF"/>
                </a:solidFill>
                <a:latin typeface="黑体" panose="02010609060101010101" pitchFamily="49" charset="-122"/>
                <a:ea typeface="黑体" panose="02010609060101010101" pitchFamily="49" charset="-122"/>
              </a:rPr>
              <a:t> 皈   依</a:t>
            </a:r>
            <a:endParaRPr lang="zh-CN" altLang="zh-CN" sz="1800" b="1" dirty="0">
              <a:solidFill>
                <a:srgbClr val="FFFFFF"/>
              </a:solidFill>
              <a:latin typeface="黑体" panose="02010609060101010101" pitchFamily="49" charset="-122"/>
              <a:ea typeface="黑体" panose="02010609060101010101" pitchFamily="49" charset="-122"/>
            </a:endParaRPr>
          </a:p>
        </p:txBody>
      </p:sp>
      <p:sp>
        <p:nvSpPr>
          <p:cNvPr id="14344" name="矩形 10"/>
          <p:cNvSpPr/>
          <p:nvPr/>
        </p:nvSpPr>
        <p:spPr>
          <a:xfrm>
            <a:off x="612775" y="977900"/>
            <a:ext cx="1077913" cy="450850"/>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30000"/>
              </a:lnSpc>
              <a:spcBef>
                <a:spcPts val="800"/>
              </a:spcBef>
              <a:buClrTx/>
              <a:buSzTx/>
              <a:buNone/>
            </a:pP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（颂词</a:t>
            </a:r>
            <a:r>
              <a:rPr lang="en-US" altLang="zh-CN"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3</a:t>
            </a: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a:t>
            </a:r>
          </a:p>
        </p:txBody>
      </p:sp>
      <p:sp>
        <p:nvSpPr>
          <p:cNvPr id="3" name="矩形 2"/>
          <p:cNvSpPr/>
          <p:nvPr/>
        </p:nvSpPr>
        <p:spPr>
          <a:xfrm>
            <a:off x="612775" y="1484784"/>
            <a:ext cx="7991475" cy="4093428"/>
          </a:xfrm>
          <a:prstGeom prst="rect">
            <a:avLst/>
          </a:prstGeom>
        </p:spPr>
        <p:txBody>
          <a:bodyPr>
            <a:spAutoFit/>
          </a:bodyPr>
          <a:lstStyle/>
          <a:p>
            <a:pPr eaLnBrk="1" latinLnBrk="1" hangingPunct="1">
              <a:lnSpc>
                <a:spcPts val="2600"/>
              </a:lnSpc>
            </a:pPr>
            <a:r>
              <a:rPr lang="zh-CN" altLang="en-US" b="1" u="sng" dirty="0">
                <a:solidFill>
                  <a:srgbClr val="8D341F"/>
                </a:solidFill>
                <a:latin typeface="微软雅黑" panose="020B0503020204020204" pitchFamily="34" charset="-122"/>
                <a:ea typeface="微软雅黑" panose="020B0503020204020204" pitchFamily="34" charset="-122"/>
                <a:sym typeface="黑体" panose="02010609060101010101" pitchFamily="49" charset="-122"/>
              </a:rPr>
              <a:t>相关</a:t>
            </a:r>
            <a:r>
              <a:rPr lang="zh-CN" altLang="en-US"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公案</a:t>
            </a:r>
            <a:endParaRPr lang="en-US" altLang="zh-CN"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1. </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佛陀</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在因</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地转生</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为善得商主，他从大海取宝回来的路上</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看到刽子手准备杀</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一个人，心甘情愿</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地将珍宝全部献给国王，</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然后替杀人犯受</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死</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。刽子手</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正</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欲行刑时，</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双手却突然</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僵硬无法行刑。国王决定</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亲自</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执刑时，双手瞬间</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掉落于地</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，在</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惨烈痛苦中死去</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。残忍</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的国王，就是提婆达多的前世。此公案说明利他菩提心的威力。 </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2</a:t>
            </a:r>
            <a:r>
              <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 </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西班牙著名画家毕加索，对冒充自己作品的假画毫不在乎，也从不追究。他说：“作假画的人不是穷画家，就是本地的老朋友，我为什么要小题大做呢？</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 大恩</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上师所译的</a:t>
            </a:r>
            <a:r>
              <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大圆满前行引导文</a:t>
            </a:r>
            <a:r>
              <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曾被一个人冒名，并由西藏民族出版社出版了此书。但上师并没有追究他，上师说：“只要此书对众生有利，有些小问题，没必要为了自己的利益而扩大，遇到任何一件事情，只要能忍让、能包容，还是应该尽量去做。</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p:txBody>
      </p:sp>
    </p:spTree>
    <p:extLst>
      <p:ext uri="{BB962C8B-B14F-4D97-AF65-F5344CB8AC3E}">
        <p14:creationId xmlns:p14="http://schemas.microsoft.com/office/powerpoint/2010/main" val="2453956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sz="1800"/>
          </a:p>
        </p:txBody>
      </p:sp>
      <p:sp>
        <p:nvSpPr>
          <p:cNvPr id="14339"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sz="1800"/>
          </a:p>
        </p:txBody>
      </p:sp>
      <p:sp>
        <p:nvSpPr>
          <p:cNvPr id="14340"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146</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p>
        </p:txBody>
      </p:sp>
      <p:pic>
        <p:nvPicPr>
          <p:cNvPr id="14341" name="直接连接符 59"/>
          <p:cNvPicPr/>
          <p:nvPr/>
        </p:nvPicPr>
        <p:blipFill>
          <a:blip r:embed="rId2"/>
          <a:stretch>
            <a:fillRect/>
          </a:stretch>
        </p:blipFill>
        <p:spPr>
          <a:xfrm>
            <a:off x="2206625" y="1277620"/>
            <a:ext cx="6696075" cy="46038"/>
          </a:xfrm>
          <a:prstGeom prst="rect">
            <a:avLst/>
          </a:prstGeom>
          <a:noFill/>
          <a:ln w="9525">
            <a:noFill/>
          </a:ln>
        </p:spPr>
      </p:pic>
      <p:sp>
        <p:nvSpPr>
          <p:cNvPr id="14342" name="Rectangle 39"/>
          <p:cNvSpPr>
            <a:spLocks noGrp="1"/>
          </p:cNvSpPr>
          <p:nvPr/>
        </p:nvSpPr>
        <p:spPr>
          <a:xfrm>
            <a:off x="3348038" y="158527"/>
            <a:ext cx="4032250" cy="1038225"/>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00000"/>
              </a:lnSpc>
              <a:spcBef>
                <a:spcPct val="0"/>
              </a:spcBef>
              <a:buClrTx/>
              <a:buSzTx/>
              <a:buNone/>
            </a:pPr>
            <a:r>
              <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时观念起处，细察己过失。他虽犯大过，欣然吾顶替，自过纵微小，众前诚忏悔。</a:t>
            </a:r>
            <a:endPar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endParaRPr>
          </a:p>
        </p:txBody>
      </p:sp>
      <p:sp>
        <p:nvSpPr>
          <p:cNvPr id="14343" name="文本框 117"/>
          <p:cNvSpPr txBox="1"/>
          <p:nvPr/>
        </p:nvSpPr>
        <p:spPr>
          <a:xfrm rot="-5400000">
            <a:off x="-615950" y="5916613"/>
            <a:ext cx="1558925" cy="323850"/>
          </a:xfrm>
          <a:prstGeom prst="rect">
            <a:avLst/>
          </a:prstGeom>
          <a:solidFill>
            <a:srgbClr val="CCCC00"/>
          </a:solidFill>
          <a:ln w="9525">
            <a:noFill/>
          </a:ln>
        </p:spPr>
        <p:txBody>
          <a:bodyPr lIns="0" tIns="0" rIns="0" bIns="0" anchor="ctr"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Font typeface="Arial" panose="020B0604020202020204" pitchFamily="34" charset="0"/>
              <a:buNone/>
            </a:pPr>
            <a:r>
              <a:rPr lang="zh-CN" altLang="en-US" sz="1800" b="1" dirty="0">
                <a:solidFill>
                  <a:srgbClr val="FFFFFF"/>
                </a:solidFill>
                <a:latin typeface="宋体" panose="02010600030101010101" pitchFamily="2" charset="-122"/>
              </a:rPr>
              <a:t>  </a:t>
            </a:r>
            <a:r>
              <a:rPr lang="zh-CN" altLang="en-US" sz="1800" b="1" dirty="0">
                <a:solidFill>
                  <a:srgbClr val="FFFFFF"/>
                </a:solidFill>
                <a:latin typeface="黑体" panose="02010609060101010101" pitchFamily="49" charset="-122"/>
                <a:ea typeface="黑体" panose="02010609060101010101" pitchFamily="49" charset="-122"/>
              </a:rPr>
              <a:t> 皈   依</a:t>
            </a:r>
            <a:endParaRPr lang="zh-CN" altLang="zh-CN" sz="1800" b="1" dirty="0">
              <a:solidFill>
                <a:srgbClr val="FFFFFF"/>
              </a:solidFill>
              <a:latin typeface="黑体" panose="02010609060101010101" pitchFamily="49" charset="-122"/>
              <a:ea typeface="黑体" panose="02010609060101010101" pitchFamily="49" charset="-122"/>
            </a:endParaRPr>
          </a:p>
        </p:txBody>
      </p:sp>
      <p:sp>
        <p:nvSpPr>
          <p:cNvPr id="14344" name="矩形 10"/>
          <p:cNvSpPr/>
          <p:nvPr/>
        </p:nvSpPr>
        <p:spPr>
          <a:xfrm>
            <a:off x="612775" y="977900"/>
            <a:ext cx="1077913" cy="450850"/>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30000"/>
              </a:lnSpc>
              <a:spcBef>
                <a:spcPts val="800"/>
              </a:spcBef>
              <a:buClrTx/>
              <a:buSzTx/>
              <a:buNone/>
            </a:pP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（颂词</a:t>
            </a:r>
            <a:r>
              <a:rPr lang="en-US" altLang="zh-CN"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3</a:t>
            </a: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a:t>
            </a:r>
          </a:p>
        </p:txBody>
      </p:sp>
      <p:sp>
        <p:nvSpPr>
          <p:cNvPr id="3" name="矩形 2"/>
          <p:cNvSpPr/>
          <p:nvPr/>
        </p:nvSpPr>
        <p:spPr>
          <a:xfrm>
            <a:off x="612775" y="1650767"/>
            <a:ext cx="7991475" cy="2426305"/>
          </a:xfrm>
          <a:prstGeom prst="rect">
            <a:avLst/>
          </a:prstGeom>
        </p:spPr>
        <p:txBody>
          <a:bodyPr>
            <a:spAutoFit/>
          </a:bodyPr>
          <a:lstStyle/>
          <a:p>
            <a:pPr eaLnBrk="1" latinLnBrk="1" hangingPunct="1">
              <a:lnSpc>
                <a:spcPts val="2600"/>
              </a:lnSpc>
            </a:pPr>
            <a:r>
              <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3</a:t>
            </a:r>
            <a:r>
              <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 </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一个教授和一个学生一起散步</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，在</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小道上看到一双鞋。学生</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说</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要</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把</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它藏起来，躲到树丛后面，看丢鞋人的反应。教授说</a:t>
            </a:r>
            <a:r>
              <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我们不能把自己的快乐建立在别人的痛苦上， 你可以通过他，给自己带来更多快乐</a:t>
            </a:r>
            <a:r>
              <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你在每只鞋里放上一枚硬币，然后躲起来观察他的反应。”当鞋的主人发现两只鞋里的硬币后，脸上充满惊讶和欣喜，激动地仰望着蓝天，大声表达自己的感激之情，他的话语中谈及了生病和无助的妻子、没有东西吃的孩子</a:t>
            </a:r>
            <a:r>
              <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学生被深深地感动了，他说：“我感觉到了以前从不曾懂得的一句话</a:t>
            </a:r>
            <a:r>
              <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给予比接受更快乐！” </a:t>
            </a:r>
            <a:endPar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p:txBody>
      </p:sp>
    </p:spTree>
    <p:extLst>
      <p:ext uri="{BB962C8B-B14F-4D97-AF65-F5344CB8AC3E}">
        <p14:creationId xmlns:p14="http://schemas.microsoft.com/office/powerpoint/2010/main" val="19651757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p:cNvSpPr>
          <p:nvPr>
            <p:ph type="subTitle" idx="4294967295"/>
          </p:nvPr>
        </p:nvSpPr>
        <p:spPr>
          <a:xfrm>
            <a:off x="2124075" y="3933825"/>
            <a:ext cx="2573338" cy="1382713"/>
          </a:xfrm>
        </p:spPr>
        <p:txBody>
          <a:bodyPr vert="horz" wrap="square" lIns="91440" tIns="45720" rIns="91440" bIns="45720" anchor="t" anchorCtr="0"/>
          <a:lstStyle>
            <a:lvl1pPr marL="0" lvl="0" indent="0" algn="ctr">
              <a:buClr>
                <a:schemeClr val="accent1"/>
              </a:buClr>
              <a:buSzPct val="80000"/>
              <a:buFont typeface="Wingdings" panose="05000000000000000000" pitchFamily="2" charset="2"/>
              <a:buNone/>
              <a:defRPr/>
            </a:lvl1pPr>
            <a:lvl2pPr marL="0" lvl="1" indent="0" algn="ctr">
              <a:buClr>
                <a:srgbClr val="DABE8B"/>
              </a:buClr>
              <a:buSzTx/>
              <a:buFont typeface="幼圆" pitchFamily="49" charset="-122"/>
              <a:buNone/>
              <a:defRPr/>
            </a:lvl2pPr>
            <a:lvl3pPr marL="914400" lvl="2" indent="0" algn="ctr">
              <a:buClrTx/>
              <a:buSzTx/>
              <a:buFont typeface="Arial" panose="020B0604020202020204" pitchFamily="34" charset="0"/>
              <a:buNone/>
              <a:defRPr/>
            </a:lvl3pPr>
            <a:lvl4pPr marL="1371600" lvl="3" indent="0" algn="ctr">
              <a:buClrTx/>
              <a:buSzTx/>
              <a:buFont typeface="Arial" panose="020B0604020202020204" pitchFamily="34" charset="0"/>
              <a:buNone/>
              <a:defRPr/>
            </a:lvl4pPr>
            <a:lvl5pPr marL="1828800" lvl="4" indent="0" algn="ctr">
              <a:buClrTx/>
              <a:buSzTx/>
              <a:buFont typeface="Arial" panose="020B0604020202020204" pitchFamily="34" charset="0"/>
              <a:buNone/>
              <a:defRPr/>
            </a:lvl5pPr>
          </a:lstStyle>
          <a:p>
            <a:pPr lvl="0" algn="l" eaLnBrk="1" hangingPunct="1"/>
            <a:r>
              <a:rPr lang="zh-CN" altLang="zh-CN" sz="1800" b="1" dirty="0"/>
              <a:t>顶礼本师释迦摩尼佛</a:t>
            </a:r>
          </a:p>
          <a:p>
            <a:pPr lvl="0" algn="l" eaLnBrk="1" hangingPunct="1"/>
            <a:r>
              <a:rPr lang="zh-CN" altLang="zh-CN" sz="1800" b="1" dirty="0"/>
              <a:t>顶礼文殊智慧勇士</a:t>
            </a:r>
          </a:p>
          <a:p>
            <a:pPr lvl="0" algn="l" eaLnBrk="1" hangingPunct="1"/>
            <a:r>
              <a:rPr lang="zh-CN" altLang="zh-CN" sz="1800" b="1" dirty="0"/>
              <a:t>顶礼传承大恩上师</a:t>
            </a:r>
          </a:p>
        </p:txBody>
      </p:sp>
      <p:sp>
        <p:nvSpPr>
          <p:cNvPr id="5123" name="Rectangle 4"/>
          <p:cNvSpPr>
            <a:spLocks noGrp="1"/>
          </p:cNvSpPr>
          <p:nvPr/>
        </p:nvSpPr>
        <p:spPr>
          <a:xfrm>
            <a:off x="4427538" y="3789363"/>
            <a:ext cx="2573337" cy="1663700"/>
          </a:xfrm>
          <a:prstGeom prst="rect">
            <a:avLst/>
          </a:prstGeom>
          <a:noFill/>
          <a:ln w="9525">
            <a:noFill/>
          </a:ln>
        </p:spPr>
        <p:txBody>
          <a:bodyPr/>
          <a:lstStyle>
            <a:lvl1pPr marL="357505" indent="-357505" algn="just" rtl="0" eaLnBrk="0" fontAlgn="base" hangingPunct="0">
              <a:lnSpc>
                <a:spcPct val="110000"/>
              </a:lnSpc>
              <a:spcBef>
                <a:spcPts val="600"/>
              </a:spcBef>
              <a:spcAft>
                <a:spcPct val="0"/>
              </a:spcAft>
              <a:buClr>
                <a:schemeClr val="accent1"/>
              </a:buClr>
              <a:buSzPct val="80000"/>
              <a:buFont typeface="Wingdings" panose="05000000000000000000" pitchFamily="2" charset="2"/>
              <a:buChar char="{"/>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ct val="0"/>
              </a:spcAft>
              <a:buClr>
                <a:srgbClr val="DABE8B"/>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5pPr>
          </a:lstStyle>
          <a:p>
            <a:pPr marL="0" lvl="0" indent="0" algn="r" eaLnBrk="1" hangingPunct="1">
              <a:buClr>
                <a:srgbClr val="826951"/>
              </a:buClr>
              <a:buSzPct val="60000"/>
              <a:buFont typeface="Wingdings 2" pitchFamily="18" charset="2"/>
              <a:buNone/>
            </a:pPr>
            <a:r>
              <a:rPr lang="zh-CN" altLang="zh-CN" sz="1800" b="1" dirty="0">
                <a:solidFill>
                  <a:srgbClr val="616467"/>
                </a:solidFill>
                <a:latin typeface="Arial" panose="020B0604020202020204" pitchFamily="34" charset="0"/>
              </a:rPr>
              <a:t>自大圣境五台山</a:t>
            </a:r>
          </a:p>
          <a:p>
            <a:pPr marL="0" lvl="0" indent="0" algn="r" eaLnBrk="1" hangingPunct="1">
              <a:buClr>
                <a:srgbClr val="826951"/>
              </a:buClr>
              <a:buSzPct val="60000"/>
              <a:buFont typeface="Wingdings 2" pitchFamily="18" charset="2"/>
              <a:buNone/>
            </a:pPr>
            <a:r>
              <a:rPr lang="zh-CN" altLang="zh-CN" sz="1800" b="1" dirty="0">
                <a:solidFill>
                  <a:srgbClr val="616467"/>
                </a:solidFill>
                <a:latin typeface="Arial" panose="020B0604020202020204" pitchFamily="34" charset="0"/>
              </a:rPr>
              <a:t>文殊加持入心间</a:t>
            </a:r>
          </a:p>
          <a:p>
            <a:pPr marL="0" lvl="0" indent="0" algn="r" eaLnBrk="1" hangingPunct="1">
              <a:buClr>
                <a:srgbClr val="826951"/>
              </a:buClr>
              <a:buSzPct val="60000"/>
              <a:buFont typeface="Wingdings 2" pitchFamily="18" charset="2"/>
              <a:buNone/>
            </a:pPr>
            <a:r>
              <a:rPr lang="zh-CN" altLang="zh-CN" sz="1800" b="1" dirty="0">
                <a:solidFill>
                  <a:srgbClr val="616467"/>
                </a:solidFill>
                <a:latin typeface="Arial" panose="020B0604020202020204" pitchFamily="34" charset="0"/>
              </a:rPr>
              <a:t>祈祷晋美彭措足</a:t>
            </a:r>
          </a:p>
          <a:p>
            <a:pPr marL="0" lvl="0" indent="0" algn="r" eaLnBrk="1" hangingPunct="1">
              <a:buClr>
                <a:srgbClr val="826951"/>
              </a:buClr>
              <a:buSzPct val="60000"/>
              <a:buFont typeface="Wingdings 2" pitchFamily="18" charset="2"/>
              <a:buNone/>
            </a:pPr>
            <a:r>
              <a:rPr lang="zh-CN" altLang="zh-CN" sz="1800" b="1" dirty="0">
                <a:solidFill>
                  <a:srgbClr val="616467"/>
                </a:solidFill>
                <a:latin typeface="Arial" panose="020B0604020202020204" pitchFamily="34" charset="0"/>
              </a:rPr>
              <a:t>证悟意传求加持</a:t>
            </a:r>
          </a:p>
        </p:txBody>
      </p:sp>
      <p:sp>
        <p:nvSpPr>
          <p:cNvPr id="5124" name="Rectangle 5"/>
          <p:cNvSpPr>
            <a:spLocks noGrp="1"/>
          </p:cNvSpPr>
          <p:nvPr/>
        </p:nvSpPr>
        <p:spPr>
          <a:xfrm>
            <a:off x="2763838" y="5516563"/>
            <a:ext cx="5367337" cy="484187"/>
          </a:xfrm>
          <a:prstGeom prst="rect">
            <a:avLst/>
          </a:prstGeom>
          <a:noFill/>
          <a:ln w="9525">
            <a:noFill/>
          </a:ln>
        </p:spPr>
        <p:txBody>
          <a:bodyPr/>
          <a:lstStyle>
            <a:lvl1pPr marL="357505" indent="-357505" algn="just" rtl="0" eaLnBrk="0" fontAlgn="base" hangingPunct="0">
              <a:lnSpc>
                <a:spcPct val="110000"/>
              </a:lnSpc>
              <a:spcBef>
                <a:spcPts val="600"/>
              </a:spcBef>
              <a:spcAft>
                <a:spcPct val="0"/>
              </a:spcAft>
              <a:buClr>
                <a:schemeClr val="accent1"/>
              </a:buClr>
              <a:buSzPct val="80000"/>
              <a:buFont typeface="Wingdings" panose="05000000000000000000" pitchFamily="2" charset="2"/>
              <a:buChar char="{"/>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ct val="0"/>
              </a:spcAft>
              <a:buClr>
                <a:srgbClr val="DABE8B"/>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5pPr>
          </a:lstStyle>
          <a:p>
            <a:pPr marL="0" lvl="0" indent="0" eaLnBrk="1" hangingPunct="1">
              <a:buClr>
                <a:srgbClr val="826951"/>
              </a:buClr>
              <a:buSzPct val="60000"/>
              <a:buFont typeface="Wingdings 2" pitchFamily="18" charset="2"/>
              <a:buNone/>
            </a:pPr>
            <a:r>
              <a:rPr lang="zh-CN" altLang="zh-CN" sz="2000" b="1" i="1" dirty="0">
                <a:solidFill>
                  <a:srgbClr val="D00000"/>
                </a:solidFill>
                <a:latin typeface="Arial" panose="020B0604020202020204" pitchFamily="34" charset="0"/>
              </a:rPr>
              <a:t>为度化一切众生发无上殊胜的菩提心而学习</a:t>
            </a:r>
          </a:p>
        </p:txBody>
      </p:sp>
      <p:pic>
        <p:nvPicPr>
          <p:cNvPr id="5125" name="Picture 6" descr="%MV`K6N{36%5XM2A7BYBQ_4"/>
          <p:cNvPicPr>
            <a:picLocks noChangeAspect="1"/>
          </p:cNvPicPr>
          <p:nvPr/>
        </p:nvPicPr>
        <p:blipFill>
          <a:blip r:embed="rId2"/>
          <a:srcRect l="11063" r="957" b="48874"/>
          <a:stretch>
            <a:fillRect/>
          </a:stretch>
        </p:blipFill>
        <p:spPr>
          <a:xfrm>
            <a:off x="2195513" y="1557338"/>
            <a:ext cx="4673600" cy="2222500"/>
          </a:xfrm>
          <a:prstGeom prst="rect">
            <a:avLst/>
          </a:prstGeom>
          <a:noFill/>
          <a:ln w="9525">
            <a:noFill/>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sz="1800"/>
          </a:p>
        </p:txBody>
      </p:sp>
      <p:sp>
        <p:nvSpPr>
          <p:cNvPr id="14339"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sz="1800"/>
          </a:p>
        </p:txBody>
      </p:sp>
      <p:sp>
        <p:nvSpPr>
          <p:cNvPr id="14340"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146</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p>
        </p:txBody>
      </p:sp>
      <p:pic>
        <p:nvPicPr>
          <p:cNvPr id="14341" name="直接连接符 59"/>
          <p:cNvPicPr/>
          <p:nvPr/>
        </p:nvPicPr>
        <p:blipFill>
          <a:blip r:embed="rId2"/>
          <a:stretch>
            <a:fillRect/>
          </a:stretch>
        </p:blipFill>
        <p:spPr>
          <a:xfrm>
            <a:off x="2206625" y="1277620"/>
            <a:ext cx="6696075" cy="46038"/>
          </a:xfrm>
          <a:prstGeom prst="rect">
            <a:avLst/>
          </a:prstGeom>
          <a:noFill/>
          <a:ln w="9525">
            <a:noFill/>
          </a:ln>
        </p:spPr>
      </p:pic>
      <p:sp>
        <p:nvSpPr>
          <p:cNvPr id="14342" name="Rectangle 39"/>
          <p:cNvSpPr>
            <a:spLocks noGrp="1"/>
          </p:cNvSpPr>
          <p:nvPr/>
        </p:nvSpPr>
        <p:spPr>
          <a:xfrm>
            <a:off x="3348038" y="44371"/>
            <a:ext cx="4032250" cy="1038225"/>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00000"/>
              </a:lnSpc>
              <a:spcBef>
                <a:spcPct val="0"/>
              </a:spcBef>
              <a:buClrTx/>
              <a:buSzTx/>
              <a:buNone/>
            </a:pPr>
            <a:r>
              <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显扬他令誉，以此匿己名，役自如下仆，勤谋众人利。</a:t>
            </a:r>
            <a:endPar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endParaRPr>
          </a:p>
        </p:txBody>
      </p:sp>
      <p:sp>
        <p:nvSpPr>
          <p:cNvPr id="14343" name="文本框 117"/>
          <p:cNvSpPr txBox="1"/>
          <p:nvPr/>
        </p:nvSpPr>
        <p:spPr>
          <a:xfrm rot="-5400000">
            <a:off x="-615950" y="5916613"/>
            <a:ext cx="1558925" cy="323850"/>
          </a:xfrm>
          <a:prstGeom prst="rect">
            <a:avLst/>
          </a:prstGeom>
          <a:solidFill>
            <a:srgbClr val="CCCC00"/>
          </a:solidFill>
          <a:ln w="9525">
            <a:noFill/>
          </a:ln>
        </p:spPr>
        <p:txBody>
          <a:bodyPr lIns="0" tIns="0" rIns="0" bIns="0" anchor="ctr"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Font typeface="Arial" panose="020B0604020202020204" pitchFamily="34" charset="0"/>
              <a:buNone/>
            </a:pPr>
            <a:r>
              <a:rPr lang="zh-CN" altLang="en-US" sz="1800" b="1" dirty="0">
                <a:solidFill>
                  <a:srgbClr val="FFFFFF"/>
                </a:solidFill>
                <a:latin typeface="宋体" panose="02010600030101010101" pitchFamily="2" charset="-122"/>
              </a:rPr>
              <a:t>  </a:t>
            </a:r>
            <a:r>
              <a:rPr lang="zh-CN" altLang="en-US" sz="1800" b="1" dirty="0">
                <a:solidFill>
                  <a:srgbClr val="FFFFFF"/>
                </a:solidFill>
                <a:latin typeface="黑体" panose="02010609060101010101" pitchFamily="49" charset="-122"/>
                <a:ea typeface="黑体" panose="02010609060101010101" pitchFamily="49" charset="-122"/>
              </a:rPr>
              <a:t> 皈   依</a:t>
            </a:r>
            <a:endParaRPr lang="zh-CN" altLang="zh-CN" sz="1800" b="1" dirty="0">
              <a:solidFill>
                <a:srgbClr val="FFFFFF"/>
              </a:solidFill>
              <a:latin typeface="黑体" panose="02010609060101010101" pitchFamily="49" charset="-122"/>
              <a:ea typeface="黑体" panose="02010609060101010101" pitchFamily="49" charset="-122"/>
            </a:endParaRPr>
          </a:p>
        </p:txBody>
      </p:sp>
      <p:sp>
        <p:nvSpPr>
          <p:cNvPr id="14344" name="矩形 10"/>
          <p:cNvSpPr/>
          <p:nvPr/>
        </p:nvSpPr>
        <p:spPr>
          <a:xfrm>
            <a:off x="612775" y="977900"/>
            <a:ext cx="1077913" cy="450850"/>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30000"/>
              </a:lnSpc>
              <a:spcBef>
                <a:spcPts val="800"/>
              </a:spcBef>
              <a:buClrTx/>
              <a:buSzTx/>
              <a:buNone/>
            </a:pP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（颂词</a:t>
            </a:r>
            <a:r>
              <a:rPr lang="en-US" altLang="zh-CN"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4</a:t>
            </a: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a:t>
            </a:r>
          </a:p>
        </p:txBody>
      </p:sp>
      <p:sp>
        <p:nvSpPr>
          <p:cNvPr id="3" name="矩形 2"/>
          <p:cNvSpPr/>
          <p:nvPr/>
        </p:nvSpPr>
        <p:spPr>
          <a:xfrm>
            <a:off x="612775" y="1549042"/>
            <a:ext cx="7991475" cy="4760278"/>
          </a:xfrm>
          <a:prstGeom prst="rect">
            <a:avLst/>
          </a:prstGeom>
        </p:spPr>
        <p:txBody>
          <a:bodyPr>
            <a:spAutoFit/>
          </a:bodyPr>
          <a:lstStyle/>
          <a:p>
            <a:pPr eaLnBrk="1" latinLnBrk="1" hangingPunct="1">
              <a:lnSpc>
                <a:spcPts val="2600"/>
              </a:lnSpc>
              <a:buNone/>
            </a:pPr>
            <a:r>
              <a:rPr lang="zh-CN" altLang="en-US" sz="1800"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消</a:t>
            </a:r>
            <a:r>
              <a:rPr lang="zh-CN" altLang="en-US" sz="1800" b="1" u="sng" dirty="0">
                <a:solidFill>
                  <a:srgbClr val="8D341F"/>
                </a:solidFill>
                <a:latin typeface="微软雅黑" panose="020B0503020204020204" pitchFamily="34" charset="-122"/>
                <a:ea typeface="微软雅黑" panose="020B0503020204020204" pitchFamily="34" charset="-122"/>
                <a:sym typeface="黑体" panose="02010609060101010101" pitchFamily="49" charset="-122"/>
              </a:rPr>
              <a:t>文释义</a:t>
            </a:r>
            <a:endParaRPr lang="en-US" altLang="zh-CN" sz="1800" b="1" u="sng" dirty="0">
              <a:solidFill>
                <a:srgbClr val="8D341F"/>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特别</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宣扬他人的功德声誉，以此埋没自己的名声，隐含不露，自己像下等仆人一样无有我慢精勤为他们的所有利益当差役使</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zh-CN" altLang="en-US" sz="1800"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本</a:t>
            </a:r>
            <a:r>
              <a:rPr lang="zh-CN" altLang="en-US" sz="1800"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颂重点</a:t>
            </a:r>
            <a:endParaRPr lang="en-US" altLang="zh-CN" sz="1800"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1.“</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显扬他令誉，以此匿己名”。 </a:t>
            </a:r>
          </a:p>
          <a:p>
            <a:pPr eaLnBrk="1" latinLnBrk="1" hangingPunct="1">
              <a:lnSpc>
                <a:spcPts val="2600"/>
              </a:lnSpc>
            </a:pP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①凡愚者都会想尽办法压抑他人的声誉，显扬自己的功德，以此增深自我爱执的恶习，堕入更深的轮回。实际上这样做并不能如愿以偿地得到所希冀的名声与利益。有一个教言说：要得到高位，必须先为别人做很多事；若要得到名声，必须赞叹他人功德。这是必然的世间规律，如果一味诽谤压制他人的名声，剥夺他人的劳动果实，自己最后也会身败名裂，得不到任何安乐。 </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②</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作为修行人，必须隐藏自相续功德，不能让自己的虚假名声到处传扬。而对其他人，则需要以清净心观待，时时赞扬和真心诚意地随喜他人的功德，如此，不但能提升他人名誉，也可藉此隐藏自身功德，减少道障，这是对自己修行的最好保护。 </a:t>
            </a:r>
            <a:endPar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sz="1800"/>
          </a:p>
        </p:txBody>
      </p:sp>
      <p:sp>
        <p:nvSpPr>
          <p:cNvPr id="14339"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sz="1800"/>
          </a:p>
        </p:txBody>
      </p:sp>
      <p:sp>
        <p:nvSpPr>
          <p:cNvPr id="14340"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146</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p>
        </p:txBody>
      </p:sp>
      <p:pic>
        <p:nvPicPr>
          <p:cNvPr id="14341" name="直接连接符 59"/>
          <p:cNvPicPr/>
          <p:nvPr/>
        </p:nvPicPr>
        <p:blipFill>
          <a:blip r:embed="rId2"/>
          <a:stretch>
            <a:fillRect/>
          </a:stretch>
        </p:blipFill>
        <p:spPr>
          <a:xfrm>
            <a:off x="2206625" y="1277620"/>
            <a:ext cx="6696075" cy="46038"/>
          </a:xfrm>
          <a:prstGeom prst="rect">
            <a:avLst/>
          </a:prstGeom>
          <a:noFill/>
          <a:ln w="9525">
            <a:noFill/>
          </a:ln>
        </p:spPr>
      </p:pic>
      <p:sp>
        <p:nvSpPr>
          <p:cNvPr id="14342" name="Rectangle 39"/>
          <p:cNvSpPr>
            <a:spLocks noGrp="1"/>
          </p:cNvSpPr>
          <p:nvPr/>
        </p:nvSpPr>
        <p:spPr>
          <a:xfrm>
            <a:off x="3348038" y="44371"/>
            <a:ext cx="4032250" cy="1038225"/>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00000"/>
              </a:lnSpc>
              <a:spcBef>
                <a:spcPct val="0"/>
              </a:spcBef>
              <a:buClrTx/>
              <a:buSzTx/>
              <a:buNone/>
            </a:pPr>
            <a:r>
              <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显扬他令誉，以此匿己名，役自如下仆，勤谋众人利。</a:t>
            </a:r>
            <a:endPar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endParaRPr>
          </a:p>
        </p:txBody>
      </p:sp>
      <p:sp>
        <p:nvSpPr>
          <p:cNvPr id="14343" name="文本框 117"/>
          <p:cNvSpPr txBox="1"/>
          <p:nvPr/>
        </p:nvSpPr>
        <p:spPr>
          <a:xfrm rot="-5400000">
            <a:off x="-615950" y="5916613"/>
            <a:ext cx="1558925" cy="323850"/>
          </a:xfrm>
          <a:prstGeom prst="rect">
            <a:avLst/>
          </a:prstGeom>
          <a:solidFill>
            <a:srgbClr val="CCCC00"/>
          </a:solidFill>
          <a:ln w="9525">
            <a:noFill/>
          </a:ln>
        </p:spPr>
        <p:txBody>
          <a:bodyPr lIns="0" tIns="0" rIns="0" bIns="0" anchor="ctr"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Font typeface="Arial" panose="020B0604020202020204" pitchFamily="34" charset="0"/>
              <a:buNone/>
            </a:pPr>
            <a:r>
              <a:rPr lang="zh-CN" altLang="en-US" sz="1800" b="1" dirty="0">
                <a:solidFill>
                  <a:srgbClr val="FFFFFF"/>
                </a:solidFill>
                <a:latin typeface="宋体" panose="02010600030101010101" pitchFamily="2" charset="-122"/>
              </a:rPr>
              <a:t>  </a:t>
            </a:r>
            <a:r>
              <a:rPr lang="zh-CN" altLang="en-US" sz="1800" b="1" dirty="0">
                <a:solidFill>
                  <a:srgbClr val="FFFFFF"/>
                </a:solidFill>
                <a:latin typeface="黑体" panose="02010609060101010101" pitchFamily="49" charset="-122"/>
                <a:ea typeface="黑体" panose="02010609060101010101" pitchFamily="49" charset="-122"/>
              </a:rPr>
              <a:t> 皈   依</a:t>
            </a:r>
            <a:endParaRPr lang="zh-CN" altLang="zh-CN" sz="1800" b="1" dirty="0">
              <a:solidFill>
                <a:srgbClr val="FFFFFF"/>
              </a:solidFill>
              <a:latin typeface="黑体" panose="02010609060101010101" pitchFamily="49" charset="-122"/>
              <a:ea typeface="黑体" panose="02010609060101010101" pitchFamily="49" charset="-122"/>
            </a:endParaRPr>
          </a:p>
        </p:txBody>
      </p:sp>
      <p:sp>
        <p:nvSpPr>
          <p:cNvPr id="14344" name="矩形 10"/>
          <p:cNvSpPr/>
          <p:nvPr/>
        </p:nvSpPr>
        <p:spPr>
          <a:xfrm>
            <a:off x="612775" y="977900"/>
            <a:ext cx="1077913" cy="450850"/>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30000"/>
              </a:lnSpc>
              <a:spcBef>
                <a:spcPts val="800"/>
              </a:spcBef>
              <a:buClrTx/>
              <a:buSzTx/>
              <a:buNone/>
            </a:pP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（颂词</a:t>
            </a:r>
            <a:r>
              <a:rPr lang="en-US" altLang="zh-CN"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4</a:t>
            </a: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a:t>
            </a:r>
          </a:p>
        </p:txBody>
      </p:sp>
      <p:sp>
        <p:nvSpPr>
          <p:cNvPr id="3" name="矩形 2"/>
          <p:cNvSpPr/>
          <p:nvPr/>
        </p:nvSpPr>
        <p:spPr>
          <a:xfrm>
            <a:off x="612775" y="1549042"/>
            <a:ext cx="7991475" cy="4426853"/>
          </a:xfrm>
          <a:prstGeom prst="rect">
            <a:avLst/>
          </a:prstGeom>
        </p:spPr>
        <p:txBody>
          <a:bodyPr>
            <a:spAutoFit/>
          </a:bodyPr>
          <a:lstStyle/>
          <a:p>
            <a:pPr eaLnBrk="1" latinLnBrk="1" hangingPunct="1">
              <a:lnSpc>
                <a:spcPts val="2600"/>
              </a:lnSpc>
            </a:pPr>
            <a:r>
              <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2</a:t>
            </a:r>
            <a:r>
              <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 “</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役自如下仆，勤谋众人利”。让众生得到利益，是一个大乘修行人最大的心愿。众生真实得到了利益，就是对大乘修行人最大的奖赏。主动（而非被迫无奈）把自己处于最低下的阶位，甚至像奴仆一样为众生服务，这是打破珍爱自己、打破傲慢的一种方法。修持菩萨道，就是把自己处于一切众生之下，然后一心一意贯彻为众生服务的理念。 </a:t>
            </a:r>
          </a:p>
          <a:p>
            <a:pPr eaLnBrk="1" latinLnBrk="1" hangingPunct="1">
              <a:lnSpc>
                <a:spcPts val="2600"/>
              </a:lnSpc>
            </a:pP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zh-CN" altLang="en-US"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相关</a:t>
            </a:r>
            <a:r>
              <a:rPr lang="zh-CN" altLang="en-US" b="1" u="sng" dirty="0">
                <a:solidFill>
                  <a:srgbClr val="8D341F"/>
                </a:solidFill>
                <a:latin typeface="微软雅黑" panose="020B0503020204020204" pitchFamily="34" charset="-122"/>
                <a:ea typeface="微软雅黑" panose="020B0503020204020204" pitchFamily="34" charset="-122"/>
                <a:sym typeface="黑体" panose="02010609060101010101" pitchFamily="49" charset="-122"/>
              </a:rPr>
              <a:t>教</a:t>
            </a:r>
            <a:r>
              <a:rPr lang="zh-CN" altLang="en-US"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证</a:t>
            </a:r>
            <a:endParaRPr lang="en-US" altLang="zh-CN"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1. 《</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道德经</a:t>
            </a:r>
            <a:r>
              <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云：“万物作焉而不辞，生而不有，为而不恃，功成而弗居。”天地尽管承载一切、养育一切，却毫无怨言，从不居功，从不炫耀自己的伟大。 </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2</a:t>
            </a:r>
            <a:r>
              <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 </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又云：“上善若水，水善利万物而不争，处众人之所恶。”善的最高境界如同水一般，水滋润万物，但从不争功，默默地奉献一切，始终流在最低处，没有任何怨言。 </a:t>
            </a:r>
            <a:endPar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p:txBody>
      </p:sp>
    </p:spTree>
    <p:extLst>
      <p:ext uri="{BB962C8B-B14F-4D97-AF65-F5344CB8AC3E}">
        <p14:creationId xmlns:p14="http://schemas.microsoft.com/office/powerpoint/2010/main" val="32206318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28675"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28676"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146</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p>
        </p:txBody>
      </p:sp>
      <p:pic>
        <p:nvPicPr>
          <p:cNvPr id="28677" name="直接连接符 59"/>
          <p:cNvPicPr/>
          <p:nvPr/>
        </p:nvPicPr>
        <p:blipFill>
          <a:blip r:embed="rId2"/>
          <a:stretch>
            <a:fillRect/>
          </a:stretch>
        </p:blipFill>
        <p:spPr>
          <a:xfrm>
            <a:off x="2268538" y="692150"/>
            <a:ext cx="6696075" cy="46038"/>
          </a:xfrm>
          <a:prstGeom prst="rect">
            <a:avLst/>
          </a:prstGeom>
          <a:noFill/>
          <a:ln w="9525">
            <a:noFill/>
          </a:ln>
        </p:spPr>
      </p:pic>
      <p:sp>
        <p:nvSpPr>
          <p:cNvPr id="28678" name="TextBox 16"/>
          <p:cNvSpPr/>
          <p:nvPr/>
        </p:nvSpPr>
        <p:spPr>
          <a:xfrm>
            <a:off x="857250" y="2060575"/>
            <a:ext cx="6902450" cy="2416219"/>
          </a:xfrm>
          <a:prstGeom prst="roundRect">
            <a:avLst>
              <a:gd name="adj" fmla="val 10130"/>
            </a:avLst>
          </a:prstGeom>
          <a:noFill/>
          <a:ln w="25400" cap="flat" cmpd="sng">
            <a:solidFill>
              <a:srgbClr val="C00000"/>
            </a:solidFill>
            <a:prstDash val="sysDash"/>
            <a:headEnd type="none" w="med" len="med"/>
            <a:tailEnd type="none" w="med" len="med"/>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None/>
            </a:pPr>
            <a:r>
              <a:rPr lang="zh-CN" altLang="en-US" sz="800" b="1" dirty="0">
                <a:solidFill>
                  <a:srgbClr val="0045D0"/>
                </a:solidFill>
                <a:latin typeface="黑体" panose="02010609060101010101" pitchFamily="49" charset="-122"/>
                <a:ea typeface="楷体" panose="02010609060101010101" pitchFamily="49" charset="-122"/>
              </a:rPr>
              <a:t>    </a:t>
            </a:r>
            <a:endParaRPr lang="en-US" altLang="zh-CN" sz="1200" b="1" dirty="0">
              <a:solidFill>
                <a:srgbClr val="0045D0"/>
              </a:solidFill>
              <a:latin typeface="黑体" panose="02010609060101010101" pitchFamily="49" charset="-122"/>
              <a:ea typeface="楷体" panose="02010609060101010101" pitchFamily="49" charset="-122"/>
            </a:endParaRPr>
          </a:p>
          <a:p>
            <a:pPr marL="0" lvl="0" indent="0" algn="l" hangingPunct="1">
              <a:lnSpc>
                <a:spcPct val="120000"/>
              </a:lnSpc>
              <a:spcBef>
                <a:spcPct val="0"/>
              </a:spcBef>
              <a:buClrTx/>
              <a:buSzTx/>
              <a:buNone/>
            </a:pPr>
            <a:r>
              <a:rPr lang="en-US" altLang="zh-CN" sz="2800" dirty="0">
                <a:solidFill>
                  <a:srgbClr val="0045D0"/>
                </a:solidFill>
                <a:latin typeface="微软雅黑" panose="020B0503020204020204" pitchFamily="34" charset="-122"/>
                <a:ea typeface="微软雅黑" panose="020B0503020204020204" pitchFamily="34" charset="-122"/>
              </a:rPr>
              <a:t>1.</a:t>
            </a:r>
            <a:r>
              <a:rPr lang="zh-CN" altLang="en-US" sz="2800" dirty="0">
                <a:solidFill>
                  <a:srgbClr val="0045D0"/>
                </a:solidFill>
                <a:latin typeface="微软雅黑" panose="020B0503020204020204" pitchFamily="34" charset="-122"/>
                <a:ea typeface="微软雅黑" panose="020B0503020204020204" pitchFamily="34" charset="-122"/>
              </a:rPr>
              <a:t>有些人认为：“皈依、出家虽然非常难得，但做不到的话，过失也很大，那我不如不皈依、不出家。”这种想法合理吗？请说明理由。</a:t>
            </a:r>
            <a:endParaRPr lang="zh-CN" altLang="en-US" sz="2800" dirty="0">
              <a:solidFill>
                <a:srgbClr val="0045D0"/>
              </a:solidFill>
              <a:latin typeface="微软雅黑" panose="020B0503020204020204" pitchFamily="34" charset="-122"/>
              <a:ea typeface="微软雅黑" panose="020B0503020204020204" pitchFamily="34" charset="-122"/>
            </a:endParaRPr>
          </a:p>
        </p:txBody>
      </p:sp>
      <p:pic>
        <p:nvPicPr>
          <p:cNvPr id="28679" name="Picture 11"/>
          <p:cNvPicPr>
            <a:picLocks noChangeAspect="1"/>
          </p:cNvPicPr>
          <p:nvPr/>
        </p:nvPicPr>
        <p:blipFill>
          <a:blip r:embed="rId3"/>
          <a:stretch>
            <a:fillRect/>
          </a:stretch>
        </p:blipFill>
        <p:spPr>
          <a:xfrm>
            <a:off x="7596188" y="1628775"/>
            <a:ext cx="1143000" cy="1143000"/>
          </a:xfrm>
          <a:prstGeom prst="rect">
            <a:avLst/>
          </a:prstGeom>
          <a:noFill/>
          <a:ln w="9525">
            <a:noFill/>
          </a:ln>
        </p:spPr>
      </p:pic>
      <p:sp>
        <p:nvSpPr>
          <p:cNvPr id="28680" name="Rectangle 5"/>
          <p:cNvSpPr>
            <a:spLocks noGrp="1"/>
          </p:cNvSpPr>
          <p:nvPr/>
        </p:nvSpPr>
        <p:spPr>
          <a:xfrm>
            <a:off x="2905125" y="209550"/>
            <a:ext cx="5422900" cy="461963"/>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90000"/>
              </a:lnSpc>
              <a:spcBef>
                <a:spcPct val="0"/>
              </a:spcBef>
              <a:buClrTx/>
              <a:buSzTx/>
              <a:buFont typeface="Arial" panose="020B0604020202020204" pitchFamily="34" charset="0"/>
              <a:buNone/>
            </a:pPr>
            <a:r>
              <a:rPr lang="zh-CN" altLang="zh-CN" sz="3200" b="1" dirty="0">
                <a:solidFill>
                  <a:srgbClr val="826951"/>
                </a:solidFill>
              </a:rPr>
              <a:t>思  考  题</a:t>
            </a:r>
          </a:p>
        </p:txBody>
      </p:sp>
    </p:spTree>
  </p:cSld>
  <p:clrMapOvr>
    <a:masterClrMapping/>
  </p:clrMapOvr>
  <p:transition spd="slow">
    <p:blinds dir="ver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29699"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pic>
        <p:nvPicPr>
          <p:cNvPr id="29700" name="直接连接符 59"/>
          <p:cNvPicPr/>
          <p:nvPr/>
        </p:nvPicPr>
        <p:blipFill>
          <a:blip r:embed="rId2"/>
          <a:stretch>
            <a:fillRect/>
          </a:stretch>
        </p:blipFill>
        <p:spPr>
          <a:xfrm>
            <a:off x="2268538" y="692150"/>
            <a:ext cx="6696075" cy="46038"/>
          </a:xfrm>
          <a:prstGeom prst="rect">
            <a:avLst/>
          </a:prstGeom>
          <a:noFill/>
          <a:ln w="9525">
            <a:noFill/>
          </a:ln>
        </p:spPr>
      </p:pic>
      <p:sp>
        <p:nvSpPr>
          <p:cNvPr id="29701" name="TextBox 16"/>
          <p:cNvSpPr/>
          <p:nvPr/>
        </p:nvSpPr>
        <p:spPr>
          <a:xfrm>
            <a:off x="857250" y="2060575"/>
            <a:ext cx="6902450" cy="1869150"/>
          </a:xfrm>
          <a:prstGeom prst="roundRect">
            <a:avLst>
              <a:gd name="adj" fmla="val 10130"/>
            </a:avLst>
          </a:prstGeom>
          <a:noFill/>
          <a:ln w="25400" cap="flat" cmpd="sng">
            <a:solidFill>
              <a:srgbClr val="C00000"/>
            </a:solidFill>
            <a:prstDash val="sysDash"/>
            <a:headEnd type="none" w="med" len="med"/>
            <a:tailEnd type="none" w="med" len="med"/>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hangingPunct="1">
              <a:lnSpc>
                <a:spcPct val="100000"/>
              </a:lnSpc>
              <a:spcBef>
                <a:spcPct val="0"/>
              </a:spcBef>
              <a:buClrTx/>
              <a:buSzTx/>
              <a:buNone/>
            </a:pPr>
            <a:r>
              <a:rPr lang="zh-CN" altLang="en-US" sz="800" b="1" dirty="0">
                <a:solidFill>
                  <a:srgbClr val="0045D0"/>
                </a:solidFill>
                <a:latin typeface="黑体" panose="02010609060101010101" pitchFamily="49" charset="-122"/>
                <a:ea typeface="楷体" panose="02010609060101010101" pitchFamily="49" charset="-122"/>
              </a:rPr>
              <a:t>    </a:t>
            </a:r>
            <a:endParaRPr lang="en-US" altLang="zh-CN" sz="1200" b="1" dirty="0">
              <a:solidFill>
                <a:srgbClr val="0045D0"/>
              </a:solidFill>
              <a:latin typeface="黑体" panose="02010609060101010101" pitchFamily="49" charset="-122"/>
              <a:ea typeface="楷体" panose="02010609060101010101" pitchFamily="49" charset="-122"/>
            </a:endParaRPr>
          </a:p>
          <a:p>
            <a:pPr marL="0" lvl="0" indent="0" algn="l" hangingPunct="1">
              <a:lnSpc>
                <a:spcPct val="120000"/>
              </a:lnSpc>
              <a:spcBef>
                <a:spcPct val="0"/>
              </a:spcBef>
              <a:buClrTx/>
              <a:buSzTx/>
              <a:buNone/>
            </a:pPr>
            <a:r>
              <a:rPr lang="en-US" altLang="zh-CN" sz="2800" dirty="0">
                <a:solidFill>
                  <a:srgbClr val="0045D0"/>
                </a:solidFill>
                <a:latin typeface="微软雅黑" panose="020B0503020204020204" pitchFamily="34" charset="-122"/>
                <a:ea typeface="微软雅黑" panose="020B0503020204020204" pitchFamily="34" charset="-122"/>
              </a:rPr>
              <a:t>2.</a:t>
            </a:r>
            <a:r>
              <a:rPr lang="zh-CN" altLang="en-US" sz="2800" dirty="0">
                <a:solidFill>
                  <a:srgbClr val="0045D0"/>
                </a:solidFill>
                <a:latin typeface="微软雅黑" panose="020B0503020204020204" pitchFamily="34" charset="-122"/>
                <a:ea typeface="微软雅黑" panose="020B0503020204020204" pitchFamily="34" charset="-122"/>
              </a:rPr>
              <a:t>为什么听一声佛号、看一眼佛像也需要很大的福报？这种善根如此微小，为什么说它的功德不可思议？</a:t>
            </a:r>
            <a:endParaRPr lang="zh-CN" altLang="en-US" sz="2800" dirty="0">
              <a:solidFill>
                <a:srgbClr val="0045D0"/>
              </a:solidFill>
              <a:latin typeface="微软雅黑" panose="020B0503020204020204" pitchFamily="34" charset="-122"/>
              <a:ea typeface="微软雅黑" panose="020B0503020204020204" pitchFamily="34" charset="-122"/>
            </a:endParaRPr>
          </a:p>
        </p:txBody>
      </p:sp>
      <p:pic>
        <p:nvPicPr>
          <p:cNvPr id="29702" name="Picture 11"/>
          <p:cNvPicPr>
            <a:picLocks noChangeAspect="1"/>
          </p:cNvPicPr>
          <p:nvPr/>
        </p:nvPicPr>
        <p:blipFill>
          <a:blip r:embed="rId3"/>
          <a:stretch>
            <a:fillRect/>
          </a:stretch>
        </p:blipFill>
        <p:spPr>
          <a:xfrm>
            <a:off x="7596188" y="1628775"/>
            <a:ext cx="1143000" cy="1143000"/>
          </a:xfrm>
          <a:prstGeom prst="rect">
            <a:avLst/>
          </a:prstGeom>
          <a:noFill/>
          <a:ln w="9525">
            <a:noFill/>
          </a:ln>
        </p:spPr>
      </p:pic>
      <p:sp>
        <p:nvSpPr>
          <p:cNvPr id="29703" name="Rectangle 5"/>
          <p:cNvSpPr>
            <a:spLocks noGrp="1"/>
          </p:cNvSpPr>
          <p:nvPr/>
        </p:nvSpPr>
        <p:spPr>
          <a:xfrm>
            <a:off x="2905125" y="209550"/>
            <a:ext cx="5422900" cy="461963"/>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90000"/>
              </a:lnSpc>
              <a:spcBef>
                <a:spcPct val="0"/>
              </a:spcBef>
              <a:buClrTx/>
              <a:buSzTx/>
              <a:buFont typeface="Arial" panose="020B0604020202020204" pitchFamily="34" charset="0"/>
              <a:buNone/>
            </a:pPr>
            <a:r>
              <a:rPr lang="zh-CN" altLang="zh-CN" sz="3200" b="1" dirty="0">
                <a:solidFill>
                  <a:srgbClr val="826951"/>
                </a:solidFill>
              </a:rPr>
              <a:t>思  考  题</a:t>
            </a:r>
          </a:p>
        </p:txBody>
      </p:sp>
      <p:sp>
        <p:nvSpPr>
          <p:cNvPr id="29704"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146</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29699"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pic>
        <p:nvPicPr>
          <p:cNvPr id="29700" name="直接连接符 59"/>
          <p:cNvPicPr/>
          <p:nvPr/>
        </p:nvPicPr>
        <p:blipFill>
          <a:blip r:embed="rId2"/>
          <a:stretch>
            <a:fillRect/>
          </a:stretch>
        </p:blipFill>
        <p:spPr>
          <a:xfrm>
            <a:off x="2268538" y="692150"/>
            <a:ext cx="6696075" cy="46038"/>
          </a:xfrm>
          <a:prstGeom prst="rect">
            <a:avLst/>
          </a:prstGeom>
          <a:noFill/>
          <a:ln w="9525">
            <a:noFill/>
          </a:ln>
        </p:spPr>
      </p:pic>
      <p:sp>
        <p:nvSpPr>
          <p:cNvPr id="29701" name="TextBox 16"/>
          <p:cNvSpPr/>
          <p:nvPr/>
        </p:nvSpPr>
        <p:spPr>
          <a:xfrm>
            <a:off x="857250" y="2060575"/>
            <a:ext cx="6902450" cy="1869150"/>
          </a:xfrm>
          <a:prstGeom prst="roundRect">
            <a:avLst>
              <a:gd name="adj" fmla="val 10130"/>
            </a:avLst>
          </a:prstGeom>
          <a:noFill/>
          <a:ln w="25400" cap="flat" cmpd="sng">
            <a:solidFill>
              <a:srgbClr val="C00000"/>
            </a:solidFill>
            <a:prstDash val="sysDash"/>
            <a:headEnd type="none" w="med" len="med"/>
            <a:tailEnd type="none" w="med" len="med"/>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hangingPunct="1">
              <a:lnSpc>
                <a:spcPct val="100000"/>
              </a:lnSpc>
              <a:spcBef>
                <a:spcPct val="0"/>
              </a:spcBef>
              <a:buClrTx/>
              <a:buSzTx/>
              <a:buNone/>
            </a:pPr>
            <a:r>
              <a:rPr lang="zh-CN" altLang="en-US" sz="800" b="1" dirty="0">
                <a:solidFill>
                  <a:srgbClr val="0045D0"/>
                </a:solidFill>
                <a:latin typeface="黑体" panose="02010609060101010101" pitchFamily="49" charset="-122"/>
                <a:ea typeface="楷体" panose="02010609060101010101" pitchFamily="49" charset="-122"/>
              </a:rPr>
              <a:t>    </a:t>
            </a:r>
            <a:endParaRPr lang="en-US" altLang="zh-CN" sz="1200" b="1" dirty="0">
              <a:solidFill>
                <a:srgbClr val="0045D0"/>
              </a:solidFill>
              <a:latin typeface="黑体" panose="02010609060101010101" pitchFamily="49" charset="-122"/>
              <a:ea typeface="楷体" panose="02010609060101010101" pitchFamily="49" charset="-122"/>
            </a:endParaRPr>
          </a:p>
          <a:p>
            <a:pPr marL="0" lvl="0" indent="0" algn="l" hangingPunct="1">
              <a:lnSpc>
                <a:spcPct val="120000"/>
              </a:lnSpc>
              <a:spcBef>
                <a:spcPct val="0"/>
              </a:spcBef>
              <a:buClrTx/>
              <a:buSzTx/>
              <a:buNone/>
            </a:pPr>
            <a:r>
              <a:rPr lang="en-US" altLang="zh-CN" sz="2800" dirty="0">
                <a:solidFill>
                  <a:srgbClr val="0045D0"/>
                </a:solidFill>
                <a:latin typeface="微软雅黑" panose="020B0503020204020204" pitchFamily="34" charset="-122"/>
                <a:ea typeface="微软雅黑" panose="020B0503020204020204" pitchFamily="34" charset="-122"/>
              </a:rPr>
              <a:t>3.</a:t>
            </a:r>
            <a:r>
              <a:rPr lang="zh-CN" altLang="en-US" sz="2800" dirty="0">
                <a:solidFill>
                  <a:srgbClr val="0045D0"/>
                </a:solidFill>
                <a:latin typeface="微软雅黑" panose="020B0503020204020204" pitchFamily="34" charset="-122"/>
                <a:ea typeface="微软雅黑" panose="020B0503020204020204" pitchFamily="34" charset="-122"/>
              </a:rPr>
              <a:t>什么才是修行的成就相？现在世间人有哪些误区？你打算如何帮助那些误入歧途者？</a:t>
            </a:r>
            <a:endParaRPr lang="zh-CN" altLang="en-US" sz="2800" dirty="0">
              <a:solidFill>
                <a:srgbClr val="0045D0"/>
              </a:solidFill>
              <a:latin typeface="微软雅黑" panose="020B0503020204020204" pitchFamily="34" charset="-122"/>
              <a:ea typeface="微软雅黑" panose="020B0503020204020204" pitchFamily="34" charset="-122"/>
            </a:endParaRPr>
          </a:p>
        </p:txBody>
      </p:sp>
      <p:pic>
        <p:nvPicPr>
          <p:cNvPr id="29702" name="Picture 11"/>
          <p:cNvPicPr>
            <a:picLocks noChangeAspect="1"/>
          </p:cNvPicPr>
          <p:nvPr/>
        </p:nvPicPr>
        <p:blipFill>
          <a:blip r:embed="rId3"/>
          <a:stretch>
            <a:fillRect/>
          </a:stretch>
        </p:blipFill>
        <p:spPr>
          <a:xfrm>
            <a:off x="7596188" y="1628775"/>
            <a:ext cx="1143000" cy="1143000"/>
          </a:xfrm>
          <a:prstGeom prst="rect">
            <a:avLst/>
          </a:prstGeom>
          <a:noFill/>
          <a:ln w="9525">
            <a:noFill/>
          </a:ln>
        </p:spPr>
      </p:pic>
      <p:sp>
        <p:nvSpPr>
          <p:cNvPr id="29703" name="Rectangle 5"/>
          <p:cNvSpPr>
            <a:spLocks noGrp="1"/>
          </p:cNvSpPr>
          <p:nvPr/>
        </p:nvSpPr>
        <p:spPr>
          <a:xfrm>
            <a:off x="2905125" y="209550"/>
            <a:ext cx="5422900" cy="461963"/>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90000"/>
              </a:lnSpc>
              <a:spcBef>
                <a:spcPct val="0"/>
              </a:spcBef>
              <a:buClrTx/>
              <a:buSzTx/>
              <a:buFont typeface="Arial" panose="020B0604020202020204" pitchFamily="34" charset="0"/>
              <a:buNone/>
            </a:pPr>
            <a:r>
              <a:rPr lang="zh-CN" altLang="zh-CN" sz="3200" b="1" dirty="0">
                <a:solidFill>
                  <a:srgbClr val="826951"/>
                </a:solidFill>
              </a:rPr>
              <a:t>思  考  题</a:t>
            </a:r>
          </a:p>
        </p:txBody>
      </p:sp>
      <p:sp>
        <p:nvSpPr>
          <p:cNvPr id="29704"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146</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p>
        </p:txBody>
      </p:sp>
      <p:sp>
        <p:nvSpPr>
          <p:cNvPr id="2" name="Rectangle 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200" b="1" i="0" u="none" strike="noStrike" cap="none" normalizeH="0" baseline="0" smtClean="0">
                <a:ln>
                  <a:noFill/>
                </a:ln>
                <a:solidFill>
                  <a:schemeClr val="tx1"/>
                </a:solidFill>
                <a:effectLst/>
                <a:latin typeface="Arial" panose="020B0604020202020204" pitchFamily="34" charset="0"/>
                <a:ea typeface="mp-quote"/>
              </a:rPr>
              <a:t>3.</a:t>
            </a:r>
            <a:r>
              <a:rPr kumimoji="0" lang="zh-CN" sz="1200" b="1" i="0" u="none" strike="noStrike" cap="none" normalizeH="0" baseline="0" smtClean="0">
                <a:ln>
                  <a:noFill/>
                </a:ln>
                <a:solidFill>
                  <a:schemeClr val="tx1"/>
                </a:solidFill>
                <a:effectLst/>
                <a:latin typeface="Arial" panose="020B0604020202020204" pitchFamily="34" charset="0"/>
                <a:ea typeface="mp-quote"/>
              </a:rPr>
              <a:t>有些人认为：“自他交换不可行，因为他人一点也没有我的成分，怎么可能把他当成我？”对此你如何作答？</a:t>
            </a:r>
            <a:endParaRPr kumimoji="0" lang="zh-CN" sz="1800" b="0" i="0" u="none" strike="noStrike" cap="none" normalizeH="0" baseline="0" smtClean="0">
              <a:ln>
                <a:noFill/>
              </a:ln>
              <a:solidFill>
                <a:schemeClr val="tx1"/>
              </a:solidFill>
              <a:effectLst/>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29699"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pic>
        <p:nvPicPr>
          <p:cNvPr id="29700" name="直接连接符 59"/>
          <p:cNvPicPr/>
          <p:nvPr/>
        </p:nvPicPr>
        <p:blipFill>
          <a:blip r:embed="rId2"/>
          <a:stretch>
            <a:fillRect/>
          </a:stretch>
        </p:blipFill>
        <p:spPr>
          <a:xfrm>
            <a:off x="2268538" y="692150"/>
            <a:ext cx="6696075" cy="46038"/>
          </a:xfrm>
          <a:prstGeom prst="rect">
            <a:avLst/>
          </a:prstGeom>
          <a:noFill/>
          <a:ln w="9525">
            <a:noFill/>
          </a:ln>
        </p:spPr>
      </p:pic>
      <p:sp>
        <p:nvSpPr>
          <p:cNvPr id="29701" name="TextBox 16"/>
          <p:cNvSpPr/>
          <p:nvPr/>
        </p:nvSpPr>
        <p:spPr>
          <a:xfrm>
            <a:off x="857250" y="2060575"/>
            <a:ext cx="6902450" cy="1322082"/>
          </a:xfrm>
          <a:prstGeom prst="roundRect">
            <a:avLst>
              <a:gd name="adj" fmla="val 10130"/>
            </a:avLst>
          </a:prstGeom>
          <a:noFill/>
          <a:ln w="25400" cap="flat" cmpd="sng">
            <a:solidFill>
              <a:srgbClr val="C00000"/>
            </a:solidFill>
            <a:prstDash val="sysDash"/>
            <a:headEnd type="none" w="med" len="med"/>
            <a:tailEnd type="none" w="med" len="med"/>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hangingPunct="1">
              <a:lnSpc>
                <a:spcPct val="100000"/>
              </a:lnSpc>
              <a:spcBef>
                <a:spcPct val="0"/>
              </a:spcBef>
              <a:buClrTx/>
              <a:buSzTx/>
              <a:buNone/>
            </a:pPr>
            <a:r>
              <a:rPr lang="zh-CN" altLang="en-US" sz="800" b="1" dirty="0" smtClean="0">
                <a:solidFill>
                  <a:srgbClr val="0045D0"/>
                </a:solidFill>
                <a:latin typeface="黑体" panose="02010609060101010101" pitchFamily="49" charset="-122"/>
                <a:ea typeface="楷体" panose="02010609060101010101" pitchFamily="49" charset="-122"/>
              </a:rPr>
              <a:t>    </a:t>
            </a:r>
            <a:endParaRPr lang="en-US" altLang="zh-CN" sz="1200" b="1" dirty="0" smtClean="0">
              <a:solidFill>
                <a:srgbClr val="0045D0"/>
              </a:solidFill>
              <a:latin typeface="黑体" panose="02010609060101010101" pitchFamily="49" charset="-122"/>
              <a:ea typeface="楷体" panose="02010609060101010101" pitchFamily="49" charset="-122"/>
            </a:endParaRPr>
          </a:p>
          <a:p>
            <a:pPr marL="0" lvl="0" indent="0" algn="l" hangingPunct="1">
              <a:lnSpc>
                <a:spcPct val="120000"/>
              </a:lnSpc>
              <a:spcBef>
                <a:spcPct val="0"/>
              </a:spcBef>
              <a:buClrTx/>
              <a:buSzTx/>
              <a:buNone/>
            </a:pPr>
            <a:r>
              <a:rPr lang="en-US" altLang="zh-CN" sz="2800" dirty="0">
                <a:solidFill>
                  <a:srgbClr val="0045D0"/>
                </a:solidFill>
                <a:latin typeface="微软雅黑" panose="020B0503020204020204" pitchFamily="34" charset="-122"/>
                <a:ea typeface="微软雅黑" panose="020B0503020204020204" pitchFamily="34" charset="-122"/>
              </a:rPr>
              <a:t>4.</a:t>
            </a:r>
            <a:r>
              <a:rPr lang="zh-CN" altLang="en-US" sz="2800" dirty="0">
                <a:solidFill>
                  <a:srgbClr val="0045D0"/>
                </a:solidFill>
                <a:latin typeface="微软雅黑" panose="020B0503020204020204" pitchFamily="34" charset="-122"/>
                <a:ea typeface="微软雅黑" panose="020B0503020204020204" pitchFamily="34" charset="-122"/>
              </a:rPr>
              <a:t>当今世界上战争不断，根源究竟在哪里？怎么样才能真正实现世界和平？</a:t>
            </a:r>
            <a:endParaRPr lang="zh-CN" altLang="en-US" sz="2800" dirty="0">
              <a:solidFill>
                <a:srgbClr val="0045D0"/>
              </a:solidFill>
              <a:latin typeface="微软雅黑" panose="020B0503020204020204" pitchFamily="34" charset="-122"/>
              <a:ea typeface="微软雅黑" panose="020B0503020204020204" pitchFamily="34" charset="-122"/>
            </a:endParaRPr>
          </a:p>
        </p:txBody>
      </p:sp>
      <p:pic>
        <p:nvPicPr>
          <p:cNvPr id="29702" name="Picture 11"/>
          <p:cNvPicPr>
            <a:picLocks noChangeAspect="1"/>
          </p:cNvPicPr>
          <p:nvPr/>
        </p:nvPicPr>
        <p:blipFill>
          <a:blip r:embed="rId3"/>
          <a:stretch>
            <a:fillRect/>
          </a:stretch>
        </p:blipFill>
        <p:spPr>
          <a:xfrm>
            <a:off x="7596188" y="1628775"/>
            <a:ext cx="1143000" cy="1143000"/>
          </a:xfrm>
          <a:prstGeom prst="rect">
            <a:avLst/>
          </a:prstGeom>
          <a:noFill/>
          <a:ln w="9525">
            <a:noFill/>
          </a:ln>
        </p:spPr>
      </p:pic>
      <p:sp>
        <p:nvSpPr>
          <p:cNvPr id="29703" name="Rectangle 5"/>
          <p:cNvSpPr>
            <a:spLocks noGrp="1"/>
          </p:cNvSpPr>
          <p:nvPr/>
        </p:nvSpPr>
        <p:spPr>
          <a:xfrm>
            <a:off x="2905125" y="209550"/>
            <a:ext cx="5422900" cy="461963"/>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90000"/>
              </a:lnSpc>
              <a:spcBef>
                <a:spcPct val="0"/>
              </a:spcBef>
              <a:buClrTx/>
              <a:buSzTx/>
              <a:buFont typeface="Arial" panose="020B0604020202020204" pitchFamily="34" charset="0"/>
              <a:buNone/>
            </a:pPr>
            <a:r>
              <a:rPr lang="zh-CN" altLang="zh-CN" sz="3200" b="1" dirty="0">
                <a:solidFill>
                  <a:srgbClr val="826951"/>
                </a:solidFill>
              </a:rPr>
              <a:t>思  考  题</a:t>
            </a:r>
          </a:p>
        </p:txBody>
      </p:sp>
      <p:sp>
        <p:nvSpPr>
          <p:cNvPr id="29704"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146</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29699"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pic>
        <p:nvPicPr>
          <p:cNvPr id="29700" name="直接连接符 59"/>
          <p:cNvPicPr/>
          <p:nvPr/>
        </p:nvPicPr>
        <p:blipFill>
          <a:blip r:embed="rId2"/>
          <a:stretch>
            <a:fillRect/>
          </a:stretch>
        </p:blipFill>
        <p:spPr>
          <a:xfrm>
            <a:off x="2268538" y="692150"/>
            <a:ext cx="6696075" cy="46038"/>
          </a:xfrm>
          <a:prstGeom prst="rect">
            <a:avLst/>
          </a:prstGeom>
          <a:noFill/>
          <a:ln w="9525">
            <a:noFill/>
          </a:ln>
        </p:spPr>
      </p:pic>
      <p:sp>
        <p:nvSpPr>
          <p:cNvPr id="29701" name="TextBox 16"/>
          <p:cNvSpPr/>
          <p:nvPr/>
        </p:nvSpPr>
        <p:spPr>
          <a:xfrm>
            <a:off x="857250" y="2060575"/>
            <a:ext cx="6902450" cy="1869150"/>
          </a:xfrm>
          <a:prstGeom prst="roundRect">
            <a:avLst>
              <a:gd name="adj" fmla="val 10130"/>
            </a:avLst>
          </a:prstGeom>
          <a:noFill/>
          <a:ln w="25400" cap="flat" cmpd="sng">
            <a:solidFill>
              <a:srgbClr val="C00000"/>
            </a:solidFill>
            <a:prstDash val="sysDash"/>
            <a:headEnd type="none" w="med" len="med"/>
            <a:tailEnd type="none" w="med" len="med"/>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hangingPunct="1">
              <a:lnSpc>
                <a:spcPct val="100000"/>
              </a:lnSpc>
              <a:spcBef>
                <a:spcPct val="0"/>
              </a:spcBef>
              <a:buClrTx/>
              <a:buSzTx/>
              <a:buNone/>
            </a:pPr>
            <a:r>
              <a:rPr lang="zh-CN" altLang="en-US" sz="800" b="1" dirty="0" smtClean="0">
                <a:solidFill>
                  <a:srgbClr val="0045D0"/>
                </a:solidFill>
                <a:latin typeface="黑体" panose="02010609060101010101" pitchFamily="49" charset="-122"/>
                <a:ea typeface="楷体" panose="02010609060101010101" pitchFamily="49" charset="-122"/>
              </a:rPr>
              <a:t>    </a:t>
            </a:r>
            <a:endParaRPr lang="en-US" altLang="zh-CN" sz="1200" b="1" dirty="0" smtClean="0">
              <a:solidFill>
                <a:srgbClr val="0045D0"/>
              </a:solidFill>
              <a:latin typeface="黑体" panose="02010609060101010101" pitchFamily="49" charset="-122"/>
              <a:ea typeface="楷体" panose="02010609060101010101" pitchFamily="49" charset="-122"/>
            </a:endParaRPr>
          </a:p>
          <a:p>
            <a:pPr marL="0" lvl="0" indent="0" algn="l" hangingPunct="1">
              <a:lnSpc>
                <a:spcPct val="120000"/>
              </a:lnSpc>
              <a:spcBef>
                <a:spcPct val="0"/>
              </a:spcBef>
              <a:buClrTx/>
              <a:buSzTx/>
              <a:buNone/>
            </a:pPr>
            <a:r>
              <a:rPr lang="en-US" altLang="zh-CN" sz="2800" dirty="0">
                <a:solidFill>
                  <a:srgbClr val="0045D0"/>
                </a:solidFill>
                <a:latin typeface="微软雅黑" panose="020B0503020204020204" pitchFamily="34" charset="-122"/>
                <a:ea typeface="微软雅黑" panose="020B0503020204020204" pitchFamily="34" charset="-122"/>
              </a:rPr>
              <a:t>5.</a:t>
            </a:r>
            <a:r>
              <a:rPr lang="zh-CN" altLang="en-US" sz="2800" dirty="0">
                <a:solidFill>
                  <a:srgbClr val="0045D0"/>
                </a:solidFill>
                <a:latin typeface="微软雅黑" panose="020B0503020204020204" pitchFamily="34" charset="-122"/>
                <a:ea typeface="微软雅黑" panose="020B0503020204020204" pitchFamily="34" charset="-122"/>
              </a:rPr>
              <a:t>古代人和现代人读书的志向有什么不同？两相对比，当今教育体系有何弊病？你将如何引导自己或与自己有关的小孩？</a:t>
            </a:r>
            <a:endParaRPr lang="zh-CN" altLang="en-US" sz="2800" dirty="0">
              <a:solidFill>
                <a:srgbClr val="0045D0"/>
              </a:solidFill>
              <a:latin typeface="微软雅黑" panose="020B0503020204020204" pitchFamily="34" charset="-122"/>
              <a:ea typeface="微软雅黑" panose="020B0503020204020204" pitchFamily="34" charset="-122"/>
            </a:endParaRPr>
          </a:p>
        </p:txBody>
      </p:sp>
      <p:pic>
        <p:nvPicPr>
          <p:cNvPr id="29702" name="Picture 11"/>
          <p:cNvPicPr>
            <a:picLocks noChangeAspect="1"/>
          </p:cNvPicPr>
          <p:nvPr/>
        </p:nvPicPr>
        <p:blipFill>
          <a:blip r:embed="rId3"/>
          <a:stretch>
            <a:fillRect/>
          </a:stretch>
        </p:blipFill>
        <p:spPr>
          <a:xfrm>
            <a:off x="7596188" y="1628775"/>
            <a:ext cx="1143000" cy="1143000"/>
          </a:xfrm>
          <a:prstGeom prst="rect">
            <a:avLst/>
          </a:prstGeom>
          <a:noFill/>
          <a:ln w="9525">
            <a:noFill/>
          </a:ln>
        </p:spPr>
      </p:pic>
      <p:sp>
        <p:nvSpPr>
          <p:cNvPr id="29703" name="Rectangle 5"/>
          <p:cNvSpPr>
            <a:spLocks noGrp="1"/>
          </p:cNvSpPr>
          <p:nvPr/>
        </p:nvSpPr>
        <p:spPr>
          <a:xfrm>
            <a:off x="2905125" y="209550"/>
            <a:ext cx="5422900" cy="461963"/>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90000"/>
              </a:lnSpc>
              <a:spcBef>
                <a:spcPct val="0"/>
              </a:spcBef>
              <a:buClrTx/>
              <a:buSzTx/>
              <a:buFont typeface="Arial" panose="020B0604020202020204" pitchFamily="34" charset="0"/>
              <a:buNone/>
            </a:pPr>
            <a:r>
              <a:rPr lang="zh-CN" altLang="zh-CN" sz="3200" b="1" dirty="0">
                <a:solidFill>
                  <a:srgbClr val="826951"/>
                </a:solidFill>
              </a:rPr>
              <a:t>思  考  题</a:t>
            </a:r>
          </a:p>
        </p:txBody>
      </p:sp>
      <p:sp>
        <p:nvSpPr>
          <p:cNvPr id="29704"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146</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p>
        </p:txBody>
      </p:sp>
    </p:spTree>
    <p:extLst>
      <p:ext uri="{BB962C8B-B14F-4D97-AF65-F5344CB8AC3E}">
        <p14:creationId xmlns:p14="http://schemas.microsoft.com/office/powerpoint/2010/main" val="2928085707"/>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29699"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pic>
        <p:nvPicPr>
          <p:cNvPr id="29700" name="直接连接符 59"/>
          <p:cNvPicPr/>
          <p:nvPr/>
        </p:nvPicPr>
        <p:blipFill>
          <a:blip r:embed="rId2"/>
          <a:stretch>
            <a:fillRect/>
          </a:stretch>
        </p:blipFill>
        <p:spPr>
          <a:xfrm>
            <a:off x="2268538" y="692150"/>
            <a:ext cx="6696075" cy="46038"/>
          </a:xfrm>
          <a:prstGeom prst="rect">
            <a:avLst/>
          </a:prstGeom>
          <a:noFill/>
          <a:ln w="9525">
            <a:noFill/>
          </a:ln>
        </p:spPr>
      </p:pic>
      <p:sp>
        <p:nvSpPr>
          <p:cNvPr id="29701" name="TextBox 16"/>
          <p:cNvSpPr/>
          <p:nvPr/>
        </p:nvSpPr>
        <p:spPr>
          <a:xfrm>
            <a:off x="857250" y="2060575"/>
            <a:ext cx="6902450" cy="1869150"/>
          </a:xfrm>
          <a:prstGeom prst="roundRect">
            <a:avLst>
              <a:gd name="adj" fmla="val 10130"/>
            </a:avLst>
          </a:prstGeom>
          <a:noFill/>
          <a:ln w="25400" cap="flat" cmpd="sng">
            <a:solidFill>
              <a:srgbClr val="C00000"/>
            </a:solidFill>
            <a:prstDash val="sysDash"/>
            <a:headEnd type="none" w="med" len="med"/>
            <a:tailEnd type="none" w="med" len="med"/>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hangingPunct="1">
              <a:lnSpc>
                <a:spcPct val="100000"/>
              </a:lnSpc>
              <a:spcBef>
                <a:spcPct val="0"/>
              </a:spcBef>
              <a:buClrTx/>
              <a:buSzTx/>
              <a:buNone/>
            </a:pPr>
            <a:r>
              <a:rPr lang="zh-CN" altLang="en-US" sz="800" b="1" dirty="0" smtClean="0">
                <a:solidFill>
                  <a:srgbClr val="0045D0"/>
                </a:solidFill>
                <a:latin typeface="黑体" panose="02010609060101010101" pitchFamily="49" charset="-122"/>
                <a:ea typeface="楷体" panose="02010609060101010101" pitchFamily="49" charset="-122"/>
              </a:rPr>
              <a:t>    </a:t>
            </a:r>
            <a:endParaRPr lang="en-US" altLang="zh-CN" sz="1200" b="1" dirty="0" smtClean="0">
              <a:solidFill>
                <a:srgbClr val="0045D0"/>
              </a:solidFill>
              <a:latin typeface="黑体" panose="02010609060101010101" pitchFamily="49" charset="-122"/>
              <a:ea typeface="楷体" panose="02010609060101010101" pitchFamily="49" charset="-122"/>
            </a:endParaRPr>
          </a:p>
          <a:p>
            <a:pPr marL="0" lvl="0" indent="0" algn="l" hangingPunct="1">
              <a:lnSpc>
                <a:spcPct val="120000"/>
              </a:lnSpc>
              <a:spcBef>
                <a:spcPct val="0"/>
              </a:spcBef>
              <a:buClrTx/>
              <a:buSzTx/>
              <a:buNone/>
            </a:pPr>
            <a:r>
              <a:rPr lang="en-US" altLang="zh-CN" sz="2800" dirty="0">
                <a:solidFill>
                  <a:srgbClr val="0045D0"/>
                </a:solidFill>
                <a:latin typeface="微软雅黑" panose="020B0503020204020204" pitchFamily="34" charset="-122"/>
                <a:ea typeface="微软雅黑" panose="020B0503020204020204" pitchFamily="34" charset="-122"/>
              </a:rPr>
              <a:t>6.</a:t>
            </a:r>
            <a:r>
              <a:rPr lang="zh-CN" altLang="en-US" sz="2800" dirty="0">
                <a:solidFill>
                  <a:srgbClr val="0045D0"/>
                </a:solidFill>
                <a:latin typeface="微软雅黑" panose="020B0503020204020204" pitchFamily="34" charset="-122"/>
                <a:ea typeface="微软雅黑" panose="020B0503020204020204" pitchFamily="34" charset="-122"/>
              </a:rPr>
              <a:t>倘若别人犯了一些大错，你会怎么样对待他？这跟你以前的做法有什么不同？从中你有哪些收获？</a:t>
            </a:r>
            <a:endParaRPr lang="zh-CN" altLang="en-US" sz="2800" dirty="0">
              <a:solidFill>
                <a:srgbClr val="0045D0"/>
              </a:solidFill>
              <a:latin typeface="微软雅黑" panose="020B0503020204020204" pitchFamily="34" charset="-122"/>
              <a:ea typeface="微软雅黑" panose="020B0503020204020204" pitchFamily="34" charset="-122"/>
            </a:endParaRPr>
          </a:p>
        </p:txBody>
      </p:sp>
      <p:pic>
        <p:nvPicPr>
          <p:cNvPr id="29702" name="Picture 11"/>
          <p:cNvPicPr>
            <a:picLocks noChangeAspect="1"/>
          </p:cNvPicPr>
          <p:nvPr/>
        </p:nvPicPr>
        <p:blipFill>
          <a:blip r:embed="rId3"/>
          <a:stretch>
            <a:fillRect/>
          </a:stretch>
        </p:blipFill>
        <p:spPr>
          <a:xfrm>
            <a:off x="7596188" y="1628775"/>
            <a:ext cx="1143000" cy="1143000"/>
          </a:xfrm>
          <a:prstGeom prst="rect">
            <a:avLst/>
          </a:prstGeom>
          <a:noFill/>
          <a:ln w="9525">
            <a:noFill/>
          </a:ln>
        </p:spPr>
      </p:pic>
      <p:sp>
        <p:nvSpPr>
          <p:cNvPr id="29703" name="Rectangle 5"/>
          <p:cNvSpPr>
            <a:spLocks noGrp="1"/>
          </p:cNvSpPr>
          <p:nvPr/>
        </p:nvSpPr>
        <p:spPr>
          <a:xfrm>
            <a:off x="2905125" y="209550"/>
            <a:ext cx="5422900" cy="461963"/>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90000"/>
              </a:lnSpc>
              <a:spcBef>
                <a:spcPct val="0"/>
              </a:spcBef>
              <a:buClrTx/>
              <a:buSzTx/>
              <a:buFont typeface="Arial" panose="020B0604020202020204" pitchFamily="34" charset="0"/>
              <a:buNone/>
            </a:pPr>
            <a:r>
              <a:rPr lang="zh-CN" altLang="zh-CN" sz="3200" b="1" dirty="0">
                <a:solidFill>
                  <a:srgbClr val="826951"/>
                </a:solidFill>
              </a:rPr>
              <a:t>思  考  题</a:t>
            </a:r>
          </a:p>
        </p:txBody>
      </p:sp>
      <p:sp>
        <p:nvSpPr>
          <p:cNvPr id="29704"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146</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p>
        </p:txBody>
      </p:sp>
      <p:sp>
        <p:nvSpPr>
          <p:cNvPr id="2" name="Rectangle 1"/>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200" b="1" i="0" u="none" strike="noStrike" cap="none" normalizeH="0" baseline="0" smtClean="0">
                <a:ln>
                  <a:noFill/>
                </a:ln>
                <a:solidFill>
                  <a:schemeClr val="tx1"/>
                </a:solidFill>
                <a:effectLst/>
                <a:latin typeface="Arial" panose="020B0604020202020204" pitchFamily="34" charset="0"/>
                <a:ea typeface="mp-quote"/>
              </a:rPr>
              <a:t>6.</a:t>
            </a:r>
            <a:r>
              <a:rPr kumimoji="0" lang="zh-CN" sz="1200" b="1" i="0" u="none" strike="noStrike" cap="none" normalizeH="0" baseline="0" smtClean="0">
                <a:ln>
                  <a:noFill/>
                </a:ln>
                <a:solidFill>
                  <a:schemeClr val="tx1"/>
                </a:solidFill>
                <a:effectLst/>
                <a:latin typeface="Arial" panose="020B0604020202020204" pitchFamily="34" charset="0"/>
                <a:ea typeface="mp-quote"/>
              </a:rPr>
              <a:t>倘若别人犯了一些大错，你会怎么样对待他？这跟你以前的做法有什么不同？从中你有哪些收获？</a:t>
            </a:r>
            <a:endParaRPr kumimoji="0" lang="zh-CN"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948252372"/>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29699"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pic>
        <p:nvPicPr>
          <p:cNvPr id="29700" name="直接连接符 59"/>
          <p:cNvPicPr/>
          <p:nvPr/>
        </p:nvPicPr>
        <p:blipFill>
          <a:blip r:embed="rId2"/>
          <a:stretch>
            <a:fillRect/>
          </a:stretch>
        </p:blipFill>
        <p:spPr>
          <a:xfrm>
            <a:off x="2268538" y="692150"/>
            <a:ext cx="6696075" cy="46038"/>
          </a:xfrm>
          <a:prstGeom prst="rect">
            <a:avLst/>
          </a:prstGeom>
          <a:noFill/>
          <a:ln w="9525">
            <a:noFill/>
          </a:ln>
        </p:spPr>
      </p:pic>
      <p:sp>
        <p:nvSpPr>
          <p:cNvPr id="29701" name="TextBox 16"/>
          <p:cNvSpPr/>
          <p:nvPr/>
        </p:nvSpPr>
        <p:spPr>
          <a:xfrm>
            <a:off x="857250" y="2060575"/>
            <a:ext cx="6902450" cy="1322082"/>
          </a:xfrm>
          <a:prstGeom prst="roundRect">
            <a:avLst>
              <a:gd name="adj" fmla="val 10130"/>
            </a:avLst>
          </a:prstGeom>
          <a:noFill/>
          <a:ln w="25400" cap="flat" cmpd="sng">
            <a:solidFill>
              <a:srgbClr val="C00000"/>
            </a:solidFill>
            <a:prstDash val="sysDash"/>
            <a:headEnd type="none" w="med" len="med"/>
            <a:tailEnd type="none" w="med" len="med"/>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hangingPunct="1">
              <a:lnSpc>
                <a:spcPct val="100000"/>
              </a:lnSpc>
              <a:spcBef>
                <a:spcPct val="0"/>
              </a:spcBef>
              <a:buClrTx/>
              <a:buSzTx/>
              <a:buNone/>
            </a:pPr>
            <a:r>
              <a:rPr lang="zh-CN" altLang="en-US" sz="800" b="1" dirty="0" smtClean="0">
                <a:solidFill>
                  <a:srgbClr val="0045D0"/>
                </a:solidFill>
                <a:latin typeface="黑体" panose="02010609060101010101" pitchFamily="49" charset="-122"/>
                <a:ea typeface="楷体" panose="02010609060101010101" pitchFamily="49" charset="-122"/>
              </a:rPr>
              <a:t>    </a:t>
            </a:r>
            <a:endParaRPr lang="en-US" altLang="zh-CN" sz="1200" b="1" dirty="0" smtClean="0">
              <a:solidFill>
                <a:srgbClr val="0045D0"/>
              </a:solidFill>
              <a:latin typeface="黑体" panose="02010609060101010101" pitchFamily="49" charset="-122"/>
              <a:ea typeface="楷体" panose="02010609060101010101" pitchFamily="49" charset="-122"/>
            </a:endParaRPr>
          </a:p>
          <a:p>
            <a:pPr marL="0" lvl="0" indent="0" algn="l" hangingPunct="1">
              <a:lnSpc>
                <a:spcPct val="120000"/>
              </a:lnSpc>
              <a:spcBef>
                <a:spcPct val="0"/>
              </a:spcBef>
              <a:buClrTx/>
              <a:buSzTx/>
              <a:buNone/>
            </a:pPr>
            <a:r>
              <a:rPr lang="en-US" altLang="zh-CN" sz="2800" dirty="0">
                <a:solidFill>
                  <a:srgbClr val="0045D0"/>
                </a:solidFill>
                <a:latin typeface="微软雅黑" panose="020B0503020204020204" pitchFamily="34" charset="-122"/>
                <a:ea typeface="微软雅黑" panose="020B0503020204020204" pitchFamily="34" charset="-122"/>
              </a:rPr>
              <a:t>7.</a:t>
            </a:r>
            <a:r>
              <a:rPr lang="zh-CN" altLang="en-US" sz="2800" dirty="0">
                <a:solidFill>
                  <a:srgbClr val="0045D0"/>
                </a:solidFill>
                <a:latin typeface="微软雅黑" panose="020B0503020204020204" pitchFamily="34" charset="-122"/>
                <a:ea typeface="微软雅黑" panose="020B0503020204020204" pitchFamily="34" charset="-122"/>
              </a:rPr>
              <a:t>发露忏悔有哪两种方式？应当如何正确地发露忏悔？</a:t>
            </a:r>
            <a:endParaRPr lang="zh-CN" altLang="en-US" sz="2800" dirty="0">
              <a:solidFill>
                <a:srgbClr val="0045D0"/>
              </a:solidFill>
              <a:latin typeface="微软雅黑" panose="020B0503020204020204" pitchFamily="34" charset="-122"/>
              <a:ea typeface="微软雅黑" panose="020B0503020204020204" pitchFamily="34" charset="-122"/>
            </a:endParaRPr>
          </a:p>
        </p:txBody>
      </p:sp>
      <p:pic>
        <p:nvPicPr>
          <p:cNvPr id="29702" name="Picture 11"/>
          <p:cNvPicPr>
            <a:picLocks noChangeAspect="1"/>
          </p:cNvPicPr>
          <p:nvPr/>
        </p:nvPicPr>
        <p:blipFill>
          <a:blip r:embed="rId3"/>
          <a:stretch>
            <a:fillRect/>
          </a:stretch>
        </p:blipFill>
        <p:spPr>
          <a:xfrm>
            <a:off x="7596188" y="1628775"/>
            <a:ext cx="1143000" cy="1143000"/>
          </a:xfrm>
          <a:prstGeom prst="rect">
            <a:avLst/>
          </a:prstGeom>
          <a:noFill/>
          <a:ln w="9525">
            <a:noFill/>
          </a:ln>
        </p:spPr>
      </p:pic>
      <p:sp>
        <p:nvSpPr>
          <p:cNvPr id="29703" name="Rectangle 5"/>
          <p:cNvSpPr>
            <a:spLocks noGrp="1"/>
          </p:cNvSpPr>
          <p:nvPr/>
        </p:nvSpPr>
        <p:spPr>
          <a:xfrm>
            <a:off x="2905125" y="209550"/>
            <a:ext cx="5422900" cy="461963"/>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90000"/>
              </a:lnSpc>
              <a:spcBef>
                <a:spcPct val="0"/>
              </a:spcBef>
              <a:buClrTx/>
              <a:buSzTx/>
              <a:buFont typeface="Arial" panose="020B0604020202020204" pitchFamily="34" charset="0"/>
              <a:buNone/>
            </a:pPr>
            <a:r>
              <a:rPr lang="zh-CN" altLang="zh-CN" sz="3200" b="1" dirty="0">
                <a:solidFill>
                  <a:srgbClr val="826951"/>
                </a:solidFill>
              </a:rPr>
              <a:t>思  考  题</a:t>
            </a:r>
          </a:p>
        </p:txBody>
      </p:sp>
      <p:sp>
        <p:nvSpPr>
          <p:cNvPr id="29704"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146</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p>
        </p:txBody>
      </p:sp>
      <p:sp>
        <p:nvSpPr>
          <p:cNvPr id="2" name="Rectangle 1"/>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200" b="1" i="0" u="none" strike="noStrike" cap="none" normalizeH="0" baseline="0" smtClean="0">
                <a:ln>
                  <a:noFill/>
                </a:ln>
                <a:solidFill>
                  <a:schemeClr val="tx1"/>
                </a:solidFill>
                <a:effectLst/>
                <a:latin typeface="Arial" panose="020B0604020202020204" pitchFamily="34" charset="0"/>
                <a:ea typeface="mp-quote"/>
              </a:rPr>
              <a:t>6.</a:t>
            </a:r>
            <a:r>
              <a:rPr kumimoji="0" lang="zh-CN" sz="1200" b="1" i="0" u="none" strike="noStrike" cap="none" normalizeH="0" baseline="0" smtClean="0">
                <a:ln>
                  <a:noFill/>
                </a:ln>
                <a:solidFill>
                  <a:schemeClr val="tx1"/>
                </a:solidFill>
                <a:effectLst/>
                <a:latin typeface="Arial" panose="020B0604020202020204" pitchFamily="34" charset="0"/>
                <a:ea typeface="mp-quote"/>
              </a:rPr>
              <a:t>倘若别人犯了一些大错，你会怎么样对待他？这跟你以前的做法有什么不同？从中你有哪些收获？</a:t>
            </a:r>
            <a:endParaRPr kumimoji="0" lang="zh-CN"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886273031"/>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29699"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pic>
        <p:nvPicPr>
          <p:cNvPr id="29700" name="直接连接符 59"/>
          <p:cNvPicPr/>
          <p:nvPr/>
        </p:nvPicPr>
        <p:blipFill>
          <a:blip r:embed="rId2"/>
          <a:stretch>
            <a:fillRect/>
          </a:stretch>
        </p:blipFill>
        <p:spPr>
          <a:xfrm>
            <a:off x="2268538" y="692150"/>
            <a:ext cx="6696075" cy="46038"/>
          </a:xfrm>
          <a:prstGeom prst="rect">
            <a:avLst/>
          </a:prstGeom>
          <a:noFill/>
          <a:ln w="9525">
            <a:noFill/>
          </a:ln>
        </p:spPr>
      </p:pic>
      <p:sp>
        <p:nvSpPr>
          <p:cNvPr id="29701" name="TextBox 16"/>
          <p:cNvSpPr/>
          <p:nvPr/>
        </p:nvSpPr>
        <p:spPr>
          <a:xfrm>
            <a:off x="857250" y="2060575"/>
            <a:ext cx="6902450" cy="1869150"/>
          </a:xfrm>
          <a:prstGeom prst="roundRect">
            <a:avLst>
              <a:gd name="adj" fmla="val 10130"/>
            </a:avLst>
          </a:prstGeom>
          <a:noFill/>
          <a:ln w="25400" cap="flat" cmpd="sng">
            <a:solidFill>
              <a:srgbClr val="C00000"/>
            </a:solidFill>
            <a:prstDash val="sysDash"/>
            <a:headEnd type="none" w="med" len="med"/>
            <a:tailEnd type="none" w="med" len="med"/>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hangingPunct="1">
              <a:lnSpc>
                <a:spcPct val="100000"/>
              </a:lnSpc>
              <a:spcBef>
                <a:spcPct val="0"/>
              </a:spcBef>
              <a:buClrTx/>
              <a:buSzTx/>
              <a:buNone/>
            </a:pPr>
            <a:r>
              <a:rPr lang="zh-CN" altLang="en-US" sz="800" b="1" dirty="0" smtClean="0">
                <a:solidFill>
                  <a:srgbClr val="0045D0"/>
                </a:solidFill>
                <a:latin typeface="黑体" panose="02010609060101010101" pitchFamily="49" charset="-122"/>
                <a:ea typeface="楷体" panose="02010609060101010101" pitchFamily="49" charset="-122"/>
              </a:rPr>
              <a:t>    </a:t>
            </a:r>
            <a:endParaRPr lang="en-US" altLang="zh-CN" sz="1200" b="1" dirty="0" smtClean="0">
              <a:solidFill>
                <a:srgbClr val="0045D0"/>
              </a:solidFill>
              <a:latin typeface="黑体" panose="02010609060101010101" pitchFamily="49" charset="-122"/>
              <a:ea typeface="楷体" panose="02010609060101010101" pitchFamily="49" charset="-122"/>
            </a:endParaRPr>
          </a:p>
          <a:p>
            <a:pPr marL="0" lvl="0" indent="0" algn="l" hangingPunct="1">
              <a:lnSpc>
                <a:spcPct val="120000"/>
              </a:lnSpc>
              <a:spcBef>
                <a:spcPct val="0"/>
              </a:spcBef>
              <a:buClrTx/>
              <a:buSzTx/>
              <a:buNone/>
            </a:pPr>
            <a:r>
              <a:rPr lang="en-US" altLang="zh-CN" sz="2800" dirty="0">
                <a:solidFill>
                  <a:srgbClr val="0045D0"/>
                </a:solidFill>
                <a:latin typeface="微软雅黑" panose="020B0503020204020204" pitchFamily="34" charset="-122"/>
                <a:ea typeface="微软雅黑" panose="020B0503020204020204" pitchFamily="34" charset="-122"/>
              </a:rPr>
              <a:t>8.《</a:t>
            </a:r>
            <a:r>
              <a:rPr lang="zh-CN" altLang="en-US" sz="2800" dirty="0">
                <a:solidFill>
                  <a:srgbClr val="0045D0"/>
                </a:solidFill>
                <a:latin typeface="微软雅黑" panose="020B0503020204020204" pitchFamily="34" charset="-122"/>
                <a:ea typeface="微软雅黑" panose="020B0503020204020204" pitchFamily="34" charset="-122"/>
              </a:rPr>
              <a:t>道德经</a:t>
            </a:r>
            <a:r>
              <a:rPr lang="en-US" altLang="zh-CN" sz="2800" dirty="0">
                <a:solidFill>
                  <a:srgbClr val="0045D0"/>
                </a:solidFill>
                <a:latin typeface="微软雅黑" panose="020B0503020204020204" pitchFamily="34" charset="-122"/>
                <a:ea typeface="微软雅黑" panose="020B0503020204020204" pitchFamily="34" charset="-122"/>
              </a:rPr>
              <a:t>》</a:t>
            </a:r>
            <a:r>
              <a:rPr lang="zh-CN" altLang="en-US" sz="2800" dirty="0">
                <a:solidFill>
                  <a:srgbClr val="0045D0"/>
                </a:solidFill>
                <a:latin typeface="微软雅黑" panose="020B0503020204020204" pitchFamily="34" charset="-122"/>
                <a:ea typeface="微软雅黑" panose="020B0503020204020204" pitchFamily="34" charset="-122"/>
              </a:rPr>
              <a:t>云：“上善若水，水善利万物而不争，处众人之所恶。”这句话对你有何启示？</a:t>
            </a:r>
            <a:endParaRPr lang="zh-CN" altLang="en-US" sz="2800" dirty="0">
              <a:solidFill>
                <a:srgbClr val="0045D0"/>
              </a:solidFill>
              <a:latin typeface="微软雅黑" panose="020B0503020204020204" pitchFamily="34" charset="-122"/>
              <a:ea typeface="微软雅黑" panose="020B0503020204020204" pitchFamily="34" charset="-122"/>
            </a:endParaRPr>
          </a:p>
        </p:txBody>
      </p:sp>
      <p:pic>
        <p:nvPicPr>
          <p:cNvPr id="29702" name="Picture 11"/>
          <p:cNvPicPr>
            <a:picLocks noChangeAspect="1"/>
          </p:cNvPicPr>
          <p:nvPr/>
        </p:nvPicPr>
        <p:blipFill>
          <a:blip r:embed="rId3"/>
          <a:stretch>
            <a:fillRect/>
          </a:stretch>
        </p:blipFill>
        <p:spPr>
          <a:xfrm>
            <a:off x="7596188" y="1628775"/>
            <a:ext cx="1143000" cy="1143000"/>
          </a:xfrm>
          <a:prstGeom prst="rect">
            <a:avLst/>
          </a:prstGeom>
          <a:noFill/>
          <a:ln w="9525">
            <a:noFill/>
          </a:ln>
        </p:spPr>
      </p:pic>
      <p:sp>
        <p:nvSpPr>
          <p:cNvPr id="29703" name="Rectangle 5"/>
          <p:cNvSpPr>
            <a:spLocks noGrp="1"/>
          </p:cNvSpPr>
          <p:nvPr/>
        </p:nvSpPr>
        <p:spPr>
          <a:xfrm>
            <a:off x="2905125" y="209550"/>
            <a:ext cx="5422900" cy="461963"/>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90000"/>
              </a:lnSpc>
              <a:spcBef>
                <a:spcPct val="0"/>
              </a:spcBef>
              <a:buClrTx/>
              <a:buSzTx/>
              <a:buFont typeface="Arial" panose="020B0604020202020204" pitchFamily="34" charset="0"/>
              <a:buNone/>
            </a:pPr>
            <a:r>
              <a:rPr lang="zh-CN" altLang="zh-CN" sz="3200" b="1" dirty="0">
                <a:solidFill>
                  <a:srgbClr val="826951"/>
                </a:solidFill>
              </a:rPr>
              <a:t>思  考  题</a:t>
            </a:r>
          </a:p>
        </p:txBody>
      </p:sp>
      <p:sp>
        <p:nvSpPr>
          <p:cNvPr id="29704"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146</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p>
        </p:txBody>
      </p:sp>
      <p:sp>
        <p:nvSpPr>
          <p:cNvPr id="2" name="Rectangle 1"/>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200" b="1" i="0" u="none" strike="noStrike" cap="none" normalizeH="0" baseline="0" smtClean="0">
                <a:ln>
                  <a:noFill/>
                </a:ln>
                <a:solidFill>
                  <a:schemeClr val="tx1"/>
                </a:solidFill>
                <a:effectLst/>
                <a:latin typeface="Arial" panose="020B0604020202020204" pitchFamily="34" charset="0"/>
                <a:ea typeface="mp-quote"/>
              </a:rPr>
              <a:t>6.</a:t>
            </a:r>
            <a:r>
              <a:rPr kumimoji="0" lang="zh-CN" sz="1200" b="1" i="0" u="none" strike="noStrike" cap="none" normalizeH="0" baseline="0" smtClean="0">
                <a:ln>
                  <a:noFill/>
                </a:ln>
                <a:solidFill>
                  <a:schemeClr val="tx1"/>
                </a:solidFill>
                <a:effectLst/>
                <a:latin typeface="Arial" panose="020B0604020202020204" pitchFamily="34" charset="0"/>
                <a:ea typeface="mp-quote"/>
              </a:rPr>
              <a:t>倘若别人犯了一些大错，你会怎么样对待他？这跟你以前的做法有什么不同？从中你有哪些收获？</a:t>
            </a:r>
            <a:endParaRPr kumimoji="0" lang="zh-CN"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696132551"/>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矩形 8"/>
          <p:cNvSpPr/>
          <p:nvPr/>
        </p:nvSpPr>
        <p:spPr>
          <a:xfrm>
            <a:off x="3276600" y="666750"/>
            <a:ext cx="2887663" cy="522288"/>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hangingPunct="1">
              <a:lnSpc>
                <a:spcPct val="100000"/>
              </a:lnSpc>
              <a:spcBef>
                <a:spcPct val="0"/>
              </a:spcBef>
              <a:buClrTx/>
              <a:buSzTx/>
              <a:buFont typeface="Arial" panose="020B0604020202020204" pitchFamily="34" charset="0"/>
              <a:buNone/>
            </a:pPr>
            <a:r>
              <a:rPr lang="zh-CN" altLang="en-US" sz="2800" b="1" dirty="0">
                <a:solidFill>
                  <a:srgbClr val="BC0000"/>
                </a:solidFill>
                <a:latin typeface="黑体" panose="02010609060101010101" pitchFamily="49" charset="-122"/>
                <a:ea typeface="黑体" panose="02010609060101010101" pitchFamily="49" charset="-122"/>
                <a:sym typeface="黑体" panose="02010609060101010101" pitchFamily="49" charset="-122"/>
              </a:rPr>
              <a:t>顶礼寂天菩萨</a:t>
            </a:r>
            <a:endParaRPr lang="zh-CN" altLang="zh-CN" sz="2800" dirty="0">
              <a:solidFill>
                <a:srgbClr val="BC0000"/>
              </a:solidFill>
              <a:latin typeface="黑体" panose="02010609060101010101" pitchFamily="49" charset="-122"/>
              <a:ea typeface="黑体" panose="02010609060101010101" pitchFamily="49" charset="-122"/>
              <a:sym typeface="黑体" panose="02010609060101010101" pitchFamily="49" charset="-122"/>
            </a:endParaRPr>
          </a:p>
        </p:txBody>
      </p:sp>
      <p:pic>
        <p:nvPicPr>
          <p:cNvPr id="6147" name="图片 2"/>
          <p:cNvPicPr>
            <a:picLocks noChangeAspect="1"/>
          </p:cNvPicPr>
          <p:nvPr/>
        </p:nvPicPr>
        <p:blipFill>
          <a:blip r:embed="rId2"/>
          <a:stretch>
            <a:fillRect/>
          </a:stretch>
        </p:blipFill>
        <p:spPr>
          <a:xfrm>
            <a:off x="1475105" y="2492375"/>
            <a:ext cx="2009140" cy="2473960"/>
          </a:xfrm>
          <a:prstGeom prst="rect">
            <a:avLst/>
          </a:prstGeom>
          <a:noFill/>
          <a:ln w="9525">
            <a:noFill/>
          </a:ln>
        </p:spPr>
      </p:pic>
      <p:sp>
        <p:nvSpPr>
          <p:cNvPr id="6148" name="矩形 1"/>
          <p:cNvSpPr/>
          <p:nvPr/>
        </p:nvSpPr>
        <p:spPr>
          <a:xfrm>
            <a:off x="4356100" y="2348865"/>
            <a:ext cx="3168650" cy="2656205"/>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ts val="5000"/>
              </a:lnSpc>
              <a:spcBef>
                <a:spcPct val="0"/>
              </a:spcBef>
              <a:buClrTx/>
              <a:buSzTx/>
              <a:buFontTx/>
              <a:buNone/>
            </a:pPr>
            <a:r>
              <a:rPr lang="zh-CN" altLang="en-US" sz="2800" b="1" dirty="0">
                <a:solidFill>
                  <a:schemeClr val="tx1"/>
                </a:solidFill>
                <a:latin typeface="黑体" panose="02010609060101010101" pitchFamily="49" charset="-122"/>
                <a:ea typeface="黑体" panose="02010609060101010101" pitchFamily="49" charset="-122"/>
              </a:rPr>
              <a:t>尽舍国政善开显</a:t>
            </a:r>
          </a:p>
          <a:p>
            <a:pPr marL="0" lvl="0" indent="0" algn="l">
              <a:lnSpc>
                <a:spcPts val="5000"/>
              </a:lnSpc>
              <a:spcBef>
                <a:spcPct val="0"/>
              </a:spcBef>
              <a:buClrTx/>
              <a:buSzTx/>
              <a:buFontTx/>
              <a:buNone/>
            </a:pPr>
            <a:r>
              <a:rPr lang="zh-CN" altLang="en-US" sz="2800" b="1" dirty="0">
                <a:solidFill>
                  <a:schemeClr val="tx1"/>
                </a:solidFill>
                <a:latin typeface="黑体" panose="02010609060101010101" pitchFamily="49" charset="-122"/>
                <a:ea typeface="黑体" panose="02010609060101010101" pitchFamily="49" charset="-122"/>
              </a:rPr>
              <a:t>稀奇佛子行之理</a:t>
            </a:r>
          </a:p>
          <a:p>
            <a:pPr marL="0" lvl="0" indent="0" algn="l">
              <a:lnSpc>
                <a:spcPts val="5000"/>
              </a:lnSpc>
              <a:spcBef>
                <a:spcPct val="0"/>
              </a:spcBef>
              <a:buClrTx/>
              <a:buSzTx/>
              <a:buFontTx/>
              <a:buNone/>
            </a:pPr>
            <a:r>
              <a:rPr lang="zh-CN" altLang="en-US" sz="2800" b="1" dirty="0">
                <a:solidFill>
                  <a:schemeClr val="tx1"/>
                </a:solidFill>
                <a:latin typeface="黑体" panose="02010609060101010101" pitchFamily="49" charset="-122"/>
                <a:ea typeface="黑体" panose="02010609060101010101" pitchFamily="49" charset="-122"/>
              </a:rPr>
              <a:t>弘扬佛陀教法者</a:t>
            </a:r>
          </a:p>
          <a:p>
            <a:pPr marL="0" lvl="0" indent="0" algn="l">
              <a:lnSpc>
                <a:spcPts val="5000"/>
              </a:lnSpc>
              <a:spcBef>
                <a:spcPct val="0"/>
              </a:spcBef>
              <a:buClrTx/>
              <a:buSzTx/>
              <a:buFontTx/>
              <a:buNone/>
            </a:pPr>
            <a:r>
              <a:rPr lang="zh-CN" altLang="en-US" sz="2800" b="1" dirty="0">
                <a:solidFill>
                  <a:schemeClr val="tx1"/>
                </a:solidFill>
                <a:latin typeface="黑体" panose="02010609060101010101" pitchFamily="49" charset="-122"/>
                <a:ea typeface="黑体" panose="02010609060101010101" pitchFamily="49" charset="-122"/>
              </a:rPr>
              <a:t>寂天菩萨前顶礼</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p:cNvSpPr>
          <p:nvPr>
            <p:ph type="title" idx="4294967295"/>
          </p:nvPr>
        </p:nvSpPr>
        <p:spPr>
          <a:xfrm>
            <a:off x="638175" y="312738"/>
            <a:ext cx="7851775" cy="654050"/>
          </a:xfrm>
          <a:solidFill>
            <a:srgbClr val="990000">
              <a:alpha val="100000"/>
            </a:srgbClr>
          </a:solidFill>
        </p:spPr>
        <p:txBody>
          <a:bodyPr vert="horz" wrap="square" lIns="91440" tIns="45720" rIns="91440" bIns="45720" anchor="b" anchorCtr="0"/>
          <a:lstStyle/>
          <a:p>
            <a:pPr algn="ctr" eaLnBrk="1" hangingPunct="1"/>
            <a:r>
              <a:rPr lang="zh-CN" altLang="zh-CN" dirty="0">
                <a:solidFill>
                  <a:schemeClr val="bg1"/>
                </a:solidFill>
                <a:latin typeface="幼圆" pitchFamily="49" charset="-122"/>
              </a:rPr>
              <a:t>回      向</a:t>
            </a:r>
          </a:p>
        </p:txBody>
      </p:sp>
      <p:sp>
        <p:nvSpPr>
          <p:cNvPr id="32771" name="Rectangle 3"/>
          <p:cNvSpPr>
            <a:spLocks noGrp="1"/>
          </p:cNvSpPr>
          <p:nvPr>
            <p:ph type="body" idx="4294967295"/>
          </p:nvPr>
        </p:nvSpPr>
        <p:spPr>
          <a:xfrm>
            <a:off x="1849438" y="1111250"/>
            <a:ext cx="5429250" cy="5491163"/>
          </a:xfrm>
          <a:ln w="76200" cmpd="tri">
            <a:solidFill>
              <a:srgbClr val="990000">
                <a:alpha val="100000"/>
              </a:srgbClr>
            </a:solidFill>
            <a:miter lim="800000"/>
          </a:ln>
        </p:spPr>
        <p:txBody>
          <a:bodyPr vert="horz" wrap="square" lIns="91440" tIns="45720" rIns="91440" bIns="45720" anchor="t" anchorCtr="0"/>
          <a:lstStyle/>
          <a:p>
            <a:pPr algn="ctr" eaLnBrk="1" hangingPunct="1">
              <a:lnSpc>
                <a:spcPct val="90000"/>
              </a:lnSpc>
              <a:buNone/>
            </a:pPr>
            <a:endParaRPr lang="zh-CN" altLang="en-US" sz="1800" b="1" dirty="0">
              <a:solidFill>
                <a:srgbClr val="990000"/>
              </a:solidFill>
              <a:latin typeface="宋体" panose="02010600030101010101" pitchFamily="2" charset="-122"/>
            </a:endParaRPr>
          </a:p>
          <a:p>
            <a:pPr algn="ctr" eaLnBrk="1" hangingPunct="1">
              <a:lnSpc>
                <a:spcPct val="90000"/>
              </a:lnSpc>
              <a:buNone/>
            </a:pPr>
            <a:r>
              <a:rPr lang="zh-CN" altLang="en-US" b="1" dirty="0">
                <a:solidFill>
                  <a:srgbClr val="990000"/>
                </a:solidFill>
                <a:latin typeface="宋体" panose="02010600030101010101" pitchFamily="2" charset="-122"/>
              </a:rPr>
              <a:t>所南德义檀嘉热巴涅</a:t>
            </a:r>
            <a:endParaRPr lang="en-US" altLang="zh-CN" b="1" dirty="0">
              <a:solidFill>
                <a:srgbClr val="990000"/>
              </a:solidFill>
              <a:latin typeface="宋体" panose="02010600030101010101" pitchFamily="2" charset="-122"/>
            </a:endParaRPr>
          </a:p>
          <a:p>
            <a:pPr algn="ctr" eaLnBrk="1" hangingPunct="1">
              <a:lnSpc>
                <a:spcPct val="90000"/>
              </a:lnSpc>
              <a:buNone/>
            </a:pPr>
            <a:r>
              <a:rPr lang="zh-CN" altLang="en-US" b="1" dirty="0">
                <a:solidFill>
                  <a:srgbClr val="990000"/>
                </a:solidFill>
                <a:latin typeface="宋体" panose="02010600030101010101" pitchFamily="2" charset="-122"/>
              </a:rPr>
              <a:t>托内尼波札南潘协将 </a:t>
            </a:r>
            <a:endParaRPr lang="en-US" altLang="zh-CN" b="1" dirty="0">
              <a:solidFill>
                <a:srgbClr val="990000"/>
              </a:solidFill>
              <a:latin typeface="宋体" panose="02010600030101010101" pitchFamily="2" charset="-122"/>
            </a:endParaRPr>
          </a:p>
          <a:p>
            <a:pPr algn="ctr" eaLnBrk="1" hangingPunct="1">
              <a:lnSpc>
                <a:spcPct val="90000"/>
              </a:lnSpc>
              <a:buNone/>
            </a:pPr>
            <a:r>
              <a:rPr lang="zh-CN" altLang="en-US" b="1" dirty="0">
                <a:solidFill>
                  <a:srgbClr val="990000"/>
                </a:solidFill>
                <a:latin typeface="宋体" panose="02010600030101010101" pitchFamily="2" charset="-122"/>
              </a:rPr>
              <a:t>杰嘎纳其瓦隆彻巴耶 </a:t>
            </a:r>
            <a:endParaRPr lang="en-US" altLang="zh-CN" b="1" dirty="0">
              <a:solidFill>
                <a:srgbClr val="990000"/>
              </a:solidFill>
              <a:latin typeface="宋体" panose="02010600030101010101" pitchFamily="2" charset="-122"/>
            </a:endParaRPr>
          </a:p>
          <a:p>
            <a:pPr algn="ctr" eaLnBrk="1" hangingPunct="1">
              <a:lnSpc>
                <a:spcPct val="90000"/>
              </a:lnSpc>
              <a:buNone/>
            </a:pPr>
            <a:r>
              <a:rPr lang="zh-CN" altLang="en-US" b="1" dirty="0">
                <a:solidFill>
                  <a:srgbClr val="990000"/>
                </a:solidFill>
                <a:latin typeface="宋体" panose="02010600030101010101" pitchFamily="2" charset="-122"/>
              </a:rPr>
              <a:t>哲波措利卓瓦卓瓦效</a:t>
            </a:r>
            <a:endParaRPr lang="en-US" altLang="zh-CN" b="1" dirty="0">
              <a:solidFill>
                <a:srgbClr val="990000"/>
              </a:solidFill>
              <a:latin typeface="宋体" panose="02010600030101010101" pitchFamily="2" charset="-122"/>
            </a:endParaRPr>
          </a:p>
          <a:p>
            <a:pPr algn="ctr" eaLnBrk="1" hangingPunct="1">
              <a:lnSpc>
                <a:spcPct val="90000"/>
              </a:lnSpc>
              <a:buNone/>
            </a:pPr>
            <a:endParaRPr lang="en-US" altLang="zh-CN" b="1" dirty="0">
              <a:solidFill>
                <a:srgbClr val="990000"/>
              </a:solidFill>
              <a:latin typeface="宋体" panose="02010600030101010101" pitchFamily="2" charset="-122"/>
            </a:endParaRPr>
          </a:p>
          <a:p>
            <a:pPr algn="ctr" eaLnBrk="1" hangingPunct="1">
              <a:lnSpc>
                <a:spcPct val="90000"/>
              </a:lnSpc>
              <a:buNone/>
            </a:pPr>
            <a:r>
              <a:rPr lang="zh-CN" altLang="en-US" b="1" dirty="0">
                <a:solidFill>
                  <a:srgbClr val="990000"/>
                </a:solidFill>
                <a:latin typeface="宋体" panose="02010600030101010101" pitchFamily="2" charset="-122"/>
              </a:rPr>
              <a:t>文殊师利勇猛智  普贤慧行亦复然</a:t>
            </a:r>
          </a:p>
          <a:p>
            <a:pPr algn="ctr" eaLnBrk="1" hangingPunct="1">
              <a:lnSpc>
                <a:spcPct val="90000"/>
              </a:lnSpc>
              <a:buNone/>
            </a:pPr>
            <a:r>
              <a:rPr lang="zh-CN" altLang="en-US" b="1" dirty="0">
                <a:solidFill>
                  <a:srgbClr val="990000"/>
                </a:solidFill>
                <a:latin typeface="宋体" panose="02010600030101010101" pitchFamily="2" charset="-122"/>
              </a:rPr>
              <a:t>我今回向诸善根   随彼一切常修学</a:t>
            </a:r>
            <a:endParaRPr lang="en-US" altLang="zh-CN" b="1" dirty="0">
              <a:solidFill>
                <a:srgbClr val="990000"/>
              </a:solidFill>
              <a:latin typeface="宋体" panose="02010600030101010101" pitchFamily="2" charset="-122"/>
            </a:endParaRPr>
          </a:p>
          <a:p>
            <a:pPr algn="ctr" eaLnBrk="1" hangingPunct="1">
              <a:lnSpc>
                <a:spcPct val="90000"/>
              </a:lnSpc>
              <a:buNone/>
            </a:pPr>
            <a:r>
              <a:rPr lang="zh-CN" altLang="en-US" b="1" dirty="0">
                <a:solidFill>
                  <a:srgbClr val="990000"/>
                </a:solidFill>
                <a:latin typeface="宋体" panose="02010600030101010101" pitchFamily="2" charset="-122"/>
              </a:rPr>
              <a:t>三世诸佛所称叹   如是最胜诸大愿</a:t>
            </a:r>
            <a:endParaRPr lang="en-US" altLang="zh-CN" b="1" dirty="0">
              <a:solidFill>
                <a:srgbClr val="990000"/>
              </a:solidFill>
              <a:latin typeface="宋体" panose="02010600030101010101" pitchFamily="2" charset="-122"/>
            </a:endParaRPr>
          </a:p>
          <a:p>
            <a:pPr algn="ctr" eaLnBrk="1" hangingPunct="1">
              <a:lnSpc>
                <a:spcPct val="90000"/>
              </a:lnSpc>
              <a:buNone/>
            </a:pPr>
            <a:r>
              <a:rPr lang="zh-CN" altLang="en-US" b="1" dirty="0">
                <a:solidFill>
                  <a:srgbClr val="990000"/>
                </a:solidFill>
                <a:latin typeface="宋体" panose="02010600030101010101" pitchFamily="2" charset="-122"/>
              </a:rPr>
              <a:t>我今回向诸善根   为得普贤殊胜行</a:t>
            </a:r>
            <a:endParaRPr lang="en-US" altLang="zh-CN" b="1" dirty="0">
              <a:solidFill>
                <a:srgbClr val="990000"/>
              </a:solidFill>
              <a:latin typeface="宋体" panose="02010600030101010101" pitchFamily="2" charset="-122"/>
            </a:endParaRPr>
          </a:p>
          <a:p>
            <a:pPr algn="ctr" eaLnBrk="1" hangingPunct="1">
              <a:lnSpc>
                <a:spcPct val="90000"/>
              </a:lnSpc>
              <a:buNone/>
            </a:pPr>
            <a:endParaRPr lang="en-US" altLang="zh-CN" b="1" dirty="0">
              <a:solidFill>
                <a:srgbClr val="990000"/>
              </a:solidFill>
              <a:latin typeface="宋体" panose="02010600030101010101" pitchFamily="2" charset="-122"/>
            </a:endParaRPr>
          </a:p>
          <a:p>
            <a:pPr algn="ctr" eaLnBrk="1" hangingPunct="1">
              <a:lnSpc>
                <a:spcPct val="90000"/>
              </a:lnSpc>
              <a:buNone/>
            </a:pPr>
            <a:r>
              <a:rPr lang="zh-CN" altLang="en-US" b="1" dirty="0">
                <a:solidFill>
                  <a:srgbClr val="990000"/>
                </a:solidFill>
                <a:latin typeface="宋体" panose="02010600030101010101" pitchFamily="2" charset="-122"/>
              </a:rPr>
              <a:t>生生世世不离师</a:t>
            </a:r>
            <a:r>
              <a:rPr lang="en-US" altLang="zh-CN" b="1" dirty="0">
                <a:solidFill>
                  <a:srgbClr val="990000"/>
                </a:solidFill>
                <a:latin typeface="宋体" panose="02010600030101010101" pitchFamily="2" charset="-122"/>
              </a:rPr>
              <a:t>   </a:t>
            </a:r>
            <a:r>
              <a:rPr lang="zh-CN" altLang="en-US" b="1" dirty="0">
                <a:solidFill>
                  <a:srgbClr val="990000"/>
                </a:solidFill>
                <a:latin typeface="宋体" panose="02010600030101010101" pitchFamily="2" charset="-122"/>
              </a:rPr>
              <a:t>恒时享用胜法乐</a:t>
            </a:r>
            <a:endParaRPr lang="en-US" altLang="zh-CN" b="1" dirty="0">
              <a:solidFill>
                <a:srgbClr val="990000"/>
              </a:solidFill>
              <a:latin typeface="宋体" panose="02010600030101010101" pitchFamily="2" charset="-122"/>
            </a:endParaRPr>
          </a:p>
          <a:p>
            <a:pPr algn="ctr" eaLnBrk="1" hangingPunct="1">
              <a:lnSpc>
                <a:spcPct val="90000"/>
              </a:lnSpc>
              <a:buNone/>
            </a:pPr>
            <a:r>
              <a:rPr lang="zh-CN" altLang="en-US" b="1" dirty="0">
                <a:solidFill>
                  <a:srgbClr val="990000"/>
                </a:solidFill>
                <a:latin typeface="宋体" panose="02010600030101010101" pitchFamily="2" charset="-122"/>
              </a:rPr>
              <a:t>圆满地道功德已</a:t>
            </a:r>
            <a:r>
              <a:rPr lang="en-US" altLang="zh-CN" b="1" dirty="0">
                <a:solidFill>
                  <a:srgbClr val="990000"/>
                </a:solidFill>
                <a:latin typeface="宋体" panose="02010600030101010101" pitchFamily="2" charset="-122"/>
              </a:rPr>
              <a:t>   </a:t>
            </a:r>
            <a:r>
              <a:rPr lang="zh-CN" altLang="en-US" b="1" dirty="0">
                <a:solidFill>
                  <a:srgbClr val="990000"/>
                </a:solidFill>
                <a:latin typeface="宋体" panose="02010600030101010101" pitchFamily="2" charset="-122"/>
              </a:rPr>
              <a:t>唯愿速得金刚持</a:t>
            </a:r>
          </a:p>
        </p:txBody>
      </p:sp>
      <p:pic>
        <p:nvPicPr>
          <p:cNvPr id="32772" name="图片 1"/>
          <p:cNvPicPr>
            <a:picLocks noChangeAspect="1"/>
          </p:cNvPicPr>
          <p:nvPr/>
        </p:nvPicPr>
        <p:blipFill>
          <a:blip r:embed="rId2"/>
          <a:stretch>
            <a:fillRect/>
          </a:stretch>
        </p:blipFill>
        <p:spPr>
          <a:xfrm>
            <a:off x="114300" y="996950"/>
            <a:ext cx="1504950" cy="1852613"/>
          </a:xfrm>
          <a:prstGeom prst="rect">
            <a:avLst/>
          </a:prstGeom>
          <a:noFill/>
          <a:ln w="9525">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8"/>
          <p:cNvSpPr/>
          <p:nvPr/>
        </p:nvSpPr>
        <p:spPr>
          <a:xfrm>
            <a:off x="3060065" y="332105"/>
            <a:ext cx="2968625" cy="521970"/>
          </a:xfrm>
          <a:prstGeom prst="rect">
            <a:avLst/>
          </a:prstGeom>
          <a:noFill/>
          <a:ln w="9525">
            <a:noFill/>
          </a:ln>
        </p:spPr>
        <p:txBody>
          <a:bodyPr wrap="square">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hangingPunct="1">
              <a:lnSpc>
                <a:spcPct val="100000"/>
              </a:lnSpc>
              <a:spcBef>
                <a:spcPct val="0"/>
              </a:spcBef>
              <a:buClrTx/>
              <a:buSzTx/>
              <a:buFont typeface="Arial" panose="020B0604020202020204" pitchFamily="34" charset="0"/>
              <a:buNone/>
            </a:pPr>
            <a:r>
              <a:rPr lang="zh-CN" altLang="en-US" sz="2800" b="1" dirty="0">
                <a:solidFill>
                  <a:srgbClr val="BC0000"/>
                </a:solidFill>
                <a:latin typeface="黑体" panose="02010609060101010101" pitchFamily="49" charset="-122"/>
                <a:ea typeface="黑体" panose="02010609060101010101" pitchFamily="49" charset="-122"/>
                <a:sym typeface="黑体" panose="02010609060101010101" pitchFamily="49" charset="-122"/>
              </a:rPr>
              <a:t>入行</a:t>
            </a:r>
            <a:r>
              <a:rPr lang="zh-CN" altLang="en-US" sz="2800" b="1" dirty="0" smtClean="0">
                <a:solidFill>
                  <a:srgbClr val="BC0000"/>
                </a:solidFill>
                <a:latin typeface="黑体" panose="02010609060101010101" pitchFamily="49" charset="-122"/>
                <a:ea typeface="黑体" panose="02010609060101010101" pitchFamily="49" charset="-122"/>
                <a:sym typeface="黑体" panose="02010609060101010101" pitchFamily="49" charset="-122"/>
              </a:rPr>
              <a:t>论</a:t>
            </a:r>
            <a:r>
              <a:rPr lang="en-US" altLang="zh-CN" sz="2800" b="1" dirty="0" smtClean="0">
                <a:solidFill>
                  <a:srgbClr val="BC0000"/>
                </a:solidFill>
                <a:latin typeface="黑体" panose="02010609060101010101" pitchFamily="49" charset="-122"/>
                <a:ea typeface="黑体" panose="02010609060101010101" pitchFamily="49" charset="-122"/>
                <a:sym typeface="黑体" panose="02010609060101010101" pitchFamily="49" charset="-122"/>
              </a:rPr>
              <a:t>145</a:t>
            </a:r>
            <a:r>
              <a:rPr lang="zh-CN" altLang="en-US" sz="2800" b="1" dirty="0" smtClean="0">
                <a:solidFill>
                  <a:srgbClr val="BC0000"/>
                </a:solidFill>
                <a:latin typeface="黑体" panose="02010609060101010101" pitchFamily="49" charset="-122"/>
                <a:ea typeface="黑体" panose="02010609060101010101" pitchFamily="49" charset="-122"/>
                <a:sym typeface="黑体" panose="02010609060101010101" pitchFamily="49" charset="-122"/>
              </a:rPr>
              <a:t>课</a:t>
            </a:r>
            <a:r>
              <a:rPr lang="zh-CN" altLang="en-US" sz="2800" b="1" dirty="0">
                <a:solidFill>
                  <a:srgbClr val="BC0000"/>
                </a:solidFill>
                <a:latin typeface="黑体" panose="02010609060101010101" pitchFamily="49" charset="-122"/>
                <a:ea typeface="黑体" panose="02010609060101010101" pitchFamily="49" charset="-122"/>
                <a:sym typeface="黑体" panose="02010609060101010101" pitchFamily="49" charset="-122"/>
              </a:rPr>
              <a:t>科判</a:t>
            </a:r>
            <a:endParaRPr lang="zh-CN" altLang="zh-CN" sz="2800" dirty="0">
              <a:solidFill>
                <a:srgbClr val="BC0000"/>
              </a:solidFill>
              <a:latin typeface="黑体" panose="02010609060101010101" pitchFamily="49" charset="-122"/>
              <a:ea typeface="黑体" panose="02010609060101010101" pitchFamily="49" charset="-122"/>
              <a:sym typeface="黑体" panose="02010609060101010101" pitchFamily="49" charset="-122"/>
            </a:endParaRPr>
          </a:p>
        </p:txBody>
      </p:sp>
      <p:pic>
        <p:nvPicPr>
          <p:cNvPr id="2" name="图片 1"/>
          <p:cNvPicPr>
            <a:picLocks noChangeAspect="1"/>
          </p:cNvPicPr>
          <p:nvPr/>
        </p:nvPicPr>
        <p:blipFill rotWithShape="1">
          <a:blip r:embed="rId2"/>
          <a:srcRect l="-184" t="11839" r="184" b="42127"/>
          <a:stretch/>
        </p:blipFill>
        <p:spPr>
          <a:xfrm>
            <a:off x="91051" y="1639997"/>
            <a:ext cx="8961897" cy="252028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8195"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8196"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chemeClr val="bg1"/>
                </a:solidFill>
                <a:latin typeface="楷体" panose="02010609060101010101" pitchFamily="49" charset="-122"/>
                <a:ea typeface="楷体" panose="02010609060101010101" pitchFamily="49" charset="-122"/>
              </a:rPr>
              <a:t>入行论</a:t>
            </a:r>
            <a:r>
              <a:rPr lang="en-US" altLang="zh-CN" sz="1600" b="1" dirty="0">
                <a:solidFill>
                  <a:schemeClr val="bg1"/>
                </a:solidFill>
                <a:latin typeface="楷体" panose="02010609060101010101" pitchFamily="49" charset="-122"/>
                <a:ea typeface="楷体" panose="02010609060101010101" pitchFamily="49" charset="-122"/>
              </a:rPr>
              <a:t>·</a:t>
            </a:r>
            <a:r>
              <a:rPr lang="zh-CN" altLang="en-US" sz="1600" b="1" dirty="0" smtClean="0">
                <a:solidFill>
                  <a:schemeClr val="bg1"/>
                </a:solidFill>
                <a:latin typeface="楷体" panose="02010609060101010101" pitchFamily="49" charset="-122"/>
                <a:ea typeface="楷体" panose="02010609060101010101" pitchFamily="49" charset="-122"/>
              </a:rPr>
              <a:t>第</a:t>
            </a:r>
            <a:r>
              <a:rPr lang="en-US" altLang="zh-CN" sz="1600" b="1" dirty="0" smtClean="0">
                <a:solidFill>
                  <a:schemeClr val="bg1"/>
                </a:solidFill>
                <a:latin typeface="楷体" panose="02010609060101010101" pitchFamily="49" charset="-122"/>
                <a:ea typeface="楷体" panose="02010609060101010101" pitchFamily="49" charset="-122"/>
              </a:rPr>
              <a:t>146</a:t>
            </a:r>
            <a:r>
              <a:rPr lang="zh-CN" altLang="en-US" sz="1600" b="1" dirty="0" smtClean="0">
                <a:solidFill>
                  <a:schemeClr val="bg1"/>
                </a:solidFill>
                <a:latin typeface="楷体" panose="02010609060101010101" pitchFamily="49" charset="-122"/>
                <a:ea typeface="楷体" panose="02010609060101010101" pitchFamily="49" charset="-122"/>
              </a:rPr>
              <a:t>课</a:t>
            </a:r>
            <a:endParaRPr lang="en-US" altLang="zh-CN" sz="1600" b="1" dirty="0">
              <a:solidFill>
                <a:schemeClr val="bg1"/>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chemeClr val="bg1"/>
                </a:solidFill>
                <a:latin typeface="楷体" panose="02010609060101010101" pitchFamily="49" charset="-122"/>
                <a:ea typeface="楷体" panose="02010609060101010101" pitchFamily="49" charset="-122"/>
              </a:rPr>
              <a:t>索达吉仁波切 宣讲</a:t>
            </a:r>
          </a:p>
        </p:txBody>
      </p:sp>
      <p:pic>
        <p:nvPicPr>
          <p:cNvPr id="8197" name="直接连接符 59"/>
          <p:cNvPicPr/>
          <p:nvPr/>
        </p:nvPicPr>
        <p:blipFill>
          <a:blip r:embed="rId2"/>
          <a:stretch>
            <a:fillRect/>
          </a:stretch>
        </p:blipFill>
        <p:spPr>
          <a:xfrm>
            <a:off x="2268538" y="722313"/>
            <a:ext cx="6696075" cy="46037"/>
          </a:xfrm>
          <a:prstGeom prst="rect">
            <a:avLst/>
          </a:prstGeom>
          <a:noFill/>
          <a:ln w="9525">
            <a:noFill/>
          </a:ln>
        </p:spPr>
      </p:pic>
      <p:sp>
        <p:nvSpPr>
          <p:cNvPr id="8198" name="Rectangle 39"/>
          <p:cNvSpPr>
            <a:spLocks noGrp="1"/>
          </p:cNvSpPr>
          <p:nvPr/>
        </p:nvSpPr>
        <p:spPr>
          <a:xfrm>
            <a:off x="2700338" y="125413"/>
            <a:ext cx="5422900" cy="558800"/>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en-US" altLang="zh-CN" sz="3000" b="1" dirty="0" smtClean="0">
                <a:solidFill>
                  <a:srgbClr val="C00000"/>
                </a:solidFill>
                <a:sym typeface="Calibri" panose="020F0502020204030204" pitchFamily="34" charset="0"/>
              </a:rPr>
              <a:t>146</a:t>
            </a:r>
            <a:r>
              <a:rPr lang="zh-CN" altLang="en-US" sz="3000" b="1" dirty="0" smtClean="0">
                <a:solidFill>
                  <a:srgbClr val="C00000"/>
                </a:solidFill>
                <a:sym typeface="Calibri" panose="020F0502020204030204" pitchFamily="34" charset="0"/>
              </a:rPr>
              <a:t>课</a:t>
            </a:r>
            <a:r>
              <a:rPr lang="zh-CN" altLang="en-US" sz="3000" b="1" dirty="0">
                <a:solidFill>
                  <a:srgbClr val="C00000"/>
                </a:solidFill>
                <a:sym typeface="Calibri" panose="020F0502020204030204" pitchFamily="34" charset="0"/>
              </a:rPr>
              <a:t>总义归摄</a:t>
            </a:r>
          </a:p>
        </p:txBody>
      </p:sp>
      <p:sp>
        <p:nvSpPr>
          <p:cNvPr id="8199" name="文本框 117"/>
          <p:cNvSpPr txBox="1"/>
          <p:nvPr/>
        </p:nvSpPr>
        <p:spPr>
          <a:xfrm rot="-5400000">
            <a:off x="-615950" y="5916613"/>
            <a:ext cx="1558925" cy="323850"/>
          </a:xfrm>
          <a:prstGeom prst="rect">
            <a:avLst/>
          </a:prstGeom>
          <a:solidFill>
            <a:srgbClr val="CCCC00"/>
          </a:solidFill>
          <a:ln w="9525">
            <a:noFill/>
          </a:ln>
        </p:spPr>
        <p:txBody>
          <a:bodyPr lIns="0" tIns="0" rIns="0" bIns="0" anchor="ctr"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Font typeface="Arial" panose="020B0604020202020204" pitchFamily="34" charset="0"/>
              <a:buNone/>
            </a:pPr>
            <a:r>
              <a:rPr lang="zh-CN" altLang="en-US" sz="1800" b="1" dirty="0">
                <a:solidFill>
                  <a:srgbClr val="FFFFFF"/>
                </a:solidFill>
                <a:latin typeface="宋体" panose="02010600030101010101" pitchFamily="2" charset="-122"/>
              </a:rPr>
              <a:t>  </a:t>
            </a:r>
            <a:r>
              <a:rPr lang="zh-CN" altLang="en-US" sz="1800" b="1" dirty="0">
                <a:solidFill>
                  <a:srgbClr val="FFFFFF"/>
                </a:solidFill>
                <a:latin typeface="黑体" panose="02010609060101010101" pitchFamily="49" charset="-122"/>
                <a:ea typeface="黑体" panose="02010609060101010101" pitchFamily="49" charset="-122"/>
              </a:rPr>
              <a:t> 皈   依</a:t>
            </a:r>
            <a:endParaRPr lang="zh-CN" altLang="zh-CN" sz="1800" b="1" dirty="0">
              <a:solidFill>
                <a:srgbClr val="FFFFFF"/>
              </a:solidFill>
              <a:latin typeface="黑体" panose="02010609060101010101" pitchFamily="49" charset="-122"/>
              <a:ea typeface="黑体" panose="02010609060101010101" pitchFamily="49" charset="-122"/>
            </a:endParaRPr>
          </a:p>
        </p:txBody>
      </p:sp>
      <p:sp>
        <p:nvSpPr>
          <p:cNvPr id="8200" name="矩形 10"/>
          <p:cNvSpPr/>
          <p:nvPr/>
        </p:nvSpPr>
        <p:spPr>
          <a:xfrm>
            <a:off x="3217791" y="2067813"/>
            <a:ext cx="5386657" cy="2585323"/>
          </a:xfrm>
          <a:prstGeom prst="rect">
            <a:avLst/>
          </a:prstGeom>
          <a:noFill/>
          <a:ln w="9525">
            <a:noFill/>
          </a:ln>
        </p:spPr>
        <p:txBody>
          <a:bodyPr wrap="square">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00000"/>
              </a:lnSpc>
              <a:spcBef>
                <a:spcPct val="0"/>
              </a:spcBef>
              <a:buClrTx/>
              <a:buSzTx/>
              <a:buNone/>
            </a:pPr>
            <a:r>
              <a:rPr lang="zh-CN" altLang="en-US" sz="1800" dirty="0">
                <a:solidFill>
                  <a:srgbClr val="8D341F"/>
                </a:solidFill>
                <a:latin typeface="黑体" panose="02010609060101010101" pitchFamily="49" charset="-122"/>
                <a:ea typeface="黑体" panose="02010609060101010101" pitchFamily="49" charset="-122"/>
                <a:sym typeface="黑体" panose="02010609060101010101" pitchFamily="49" charset="-122"/>
              </a:rPr>
              <a:t>本课主要宣讲的是“断除珍爱自己”，分三个方面宣说</a:t>
            </a:r>
            <a:r>
              <a:rPr lang="zh-CN" altLang="en-US" sz="1800" dirty="0" smtClean="0">
                <a:solidFill>
                  <a:srgbClr val="8D341F"/>
                </a:solidFill>
                <a:latin typeface="黑体" panose="02010609060101010101" pitchFamily="49" charset="-122"/>
                <a:ea typeface="黑体" panose="02010609060101010101" pitchFamily="49" charset="-122"/>
                <a:sym typeface="黑体" panose="02010609060101010101" pitchFamily="49" charset="-122"/>
              </a:rPr>
              <a:t>：</a:t>
            </a:r>
            <a:endParaRPr lang="en-US" altLang="zh-CN" sz="1800" dirty="0" smtClean="0">
              <a:solidFill>
                <a:srgbClr val="8D341F"/>
              </a:solidFill>
              <a:latin typeface="黑体" panose="02010609060101010101" pitchFamily="49" charset="-122"/>
              <a:ea typeface="黑体" panose="02010609060101010101" pitchFamily="49" charset="-122"/>
              <a:sym typeface="黑体" panose="02010609060101010101" pitchFamily="49" charset="-122"/>
            </a:endParaRPr>
          </a:p>
          <a:p>
            <a:pPr marL="0" lvl="0" indent="0" algn="l" eaLnBrk="1" latinLnBrk="1" hangingPunct="1">
              <a:lnSpc>
                <a:spcPct val="100000"/>
              </a:lnSpc>
              <a:spcBef>
                <a:spcPct val="0"/>
              </a:spcBef>
              <a:buClrTx/>
              <a:buSzTx/>
              <a:buNone/>
            </a:pPr>
            <a:r>
              <a:rPr lang="en-US" altLang="zh-CN" sz="1800" dirty="0" smtClean="0">
                <a:solidFill>
                  <a:srgbClr val="8D341F"/>
                </a:solidFill>
                <a:latin typeface="黑体" panose="02010609060101010101" pitchFamily="49" charset="-122"/>
                <a:ea typeface="黑体" panose="02010609060101010101" pitchFamily="49" charset="-122"/>
                <a:sym typeface="黑体" panose="02010609060101010101" pitchFamily="49" charset="-122"/>
              </a:rPr>
              <a:t>1.“</a:t>
            </a:r>
            <a:r>
              <a:rPr lang="zh-CN" altLang="en-US" sz="1800" dirty="0">
                <a:solidFill>
                  <a:srgbClr val="8D341F"/>
                </a:solidFill>
                <a:latin typeface="黑体" panose="02010609060101010101" pitchFamily="49" charset="-122"/>
                <a:ea typeface="黑体" panose="02010609060101010101" pitchFamily="49" charset="-122"/>
                <a:sym typeface="黑体" panose="02010609060101010101" pitchFamily="49" charset="-122"/>
              </a:rPr>
              <a:t>以意乐自我嫉妒”。就是在意乐和心方面，自己对自己修</a:t>
            </a:r>
            <a:r>
              <a:rPr lang="zh-CN" altLang="en-US" sz="1800" dirty="0" smtClean="0">
                <a:solidFill>
                  <a:srgbClr val="8D341F"/>
                </a:solidFill>
                <a:latin typeface="黑体" panose="02010609060101010101" pitchFamily="49" charset="-122"/>
                <a:ea typeface="黑体" panose="02010609060101010101" pitchFamily="49" charset="-122"/>
                <a:sym typeface="黑体" panose="02010609060101010101" pitchFamily="49" charset="-122"/>
              </a:rPr>
              <a:t>“嫉妒”，</a:t>
            </a:r>
            <a:r>
              <a:rPr lang="zh-CN" altLang="en-US" sz="1800" dirty="0">
                <a:solidFill>
                  <a:srgbClr val="8D341F"/>
                </a:solidFill>
                <a:latin typeface="黑体" panose="02010609060101010101" pitchFamily="49" charset="-122"/>
                <a:ea typeface="黑体" panose="02010609060101010101" pitchFamily="49" charset="-122"/>
                <a:sym typeface="黑体" panose="02010609060101010101" pitchFamily="49" charset="-122"/>
              </a:rPr>
              <a:t>从而减弱或消除珍爱自己的心态</a:t>
            </a:r>
            <a:r>
              <a:rPr lang="zh-CN" altLang="en-US" sz="1800" dirty="0" smtClean="0">
                <a:solidFill>
                  <a:srgbClr val="8D341F"/>
                </a:solidFill>
                <a:latin typeface="黑体" panose="02010609060101010101" pitchFamily="49" charset="-122"/>
                <a:ea typeface="黑体" panose="02010609060101010101" pitchFamily="49" charset="-122"/>
                <a:sym typeface="黑体" panose="02010609060101010101" pitchFamily="49" charset="-122"/>
              </a:rPr>
              <a:t>。</a:t>
            </a:r>
            <a:endParaRPr lang="en-US" altLang="zh-CN" sz="1800" dirty="0" smtClean="0">
              <a:solidFill>
                <a:srgbClr val="8D341F"/>
              </a:solidFill>
              <a:latin typeface="黑体" panose="02010609060101010101" pitchFamily="49" charset="-122"/>
              <a:ea typeface="黑体" panose="02010609060101010101" pitchFamily="49" charset="-122"/>
              <a:sym typeface="黑体" panose="02010609060101010101" pitchFamily="49" charset="-122"/>
            </a:endParaRPr>
          </a:p>
          <a:p>
            <a:pPr marL="0" lvl="0" indent="0" algn="l" eaLnBrk="1" latinLnBrk="1" hangingPunct="1">
              <a:lnSpc>
                <a:spcPct val="100000"/>
              </a:lnSpc>
              <a:spcBef>
                <a:spcPct val="0"/>
              </a:spcBef>
              <a:buClrTx/>
              <a:buSzTx/>
              <a:buNone/>
            </a:pPr>
            <a:r>
              <a:rPr lang="en-US" altLang="zh-CN" sz="1800" dirty="0">
                <a:solidFill>
                  <a:srgbClr val="8D341F"/>
                </a:solidFill>
                <a:latin typeface="黑体" panose="02010609060101010101" pitchFamily="49" charset="-122"/>
                <a:ea typeface="黑体" panose="02010609060101010101" pitchFamily="49" charset="-122"/>
                <a:sym typeface="黑体" panose="02010609060101010101" pitchFamily="49" charset="-122"/>
              </a:rPr>
              <a:t>2</a:t>
            </a:r>
            <a:r>
              <a:rPr lang="en-US" altLang="zh-CN" sz="1800" dirty="0" smtClean="0">
                <a:solidFill>
                  <a:srgbClr val="8D341F"/>
                </a:solidFill>
                <a:latin typeface="黑体" panose="02010609060101010101" pitchFamily="49" charset="-122"/>
                <a:ea typeface="黑体" panose="02010609060101010101" pitchFamily="49" charset="-122"/>
                <a:sym typeface="黑体" panose="02010609060101010101" pitchFamily="49" charset="-122"/>
              </a:rPr>
              <a:t>.“</a:t>
            </a:r>
            <a:r>
              <a:rPr lang="zh-CN" altLang="en-US" sz="1800" dirty="0">
                <a:solidFill>
                  <a:srgbClr val="8D341F"/>
                </a:solidFill>
                <a:latin typeface="黑体" panose="02010609060101010101" pitchFamily="49" charset="-122"/>
                <a:ea typeface="黑体" panose="02010609060101010101" pitchFamily="49" charset="-122"/>
                <a:sym typeface="黑体" panose="02010609060101010101" pitchFamily="49" charset="-122"/>
              </a:rPr>
              <a:t>以行为代他苦”，通过实实在在的行为代受其他众生的痛苦</a:t>
            </a:r>
            <a:r>
              <a:rPr lang="zh-CN" altLang="en-US" sz="1800" dirty="0" smtClean="0">
                <a:solidFill>
                  <a:srgbClr val="8D341F"/>
                </a:solidFill>
                <a:latin typeface="黑体" panose="02010609060101010101" pitchFamily="49" charset="-122"/>
                <a:ea typeface="黑体" panose="02010609060101010101" pitchFamily="49" charset="-122"/>
                <a:sym typeface="黑体" panose="02010609060101010101" pitchFamily="49" charset="-122"/>
              </a:rPr>
              <a:t>。</a:t>
            </a:r>
            <a:endParaRPr lang="en-US" altLang="zh-CN" sz="1800" dirty="0" smtClean="0">
              <a:solidFill>
                <a:srgbClr val="8D341F"/>
              </a:solidFill>
              <a:latin typeface="黑体" panose="02010609060101010101" pitchFamily="49" charset="-122"/>
              <a:ea typeface="黑体" panose="02010609060101010101" pitchFamily="49" charset="-122"/>
              <a:sym typeface="黑体" panose="02010609060101010101" pitchFamily="49" charset="-122"/>
            </a:endParaRPr>
          </a:p>
          <a:p>
            <a:pPr marL="0" lvl="0" indent="0" algn="l" eaLnBrk="1" latinLnBrk="1" hangingPunct="1">
              <a:lnSpc>
                <a:spcPct val="100000"/>
              </a:lnSpc>
              <a:spcBef>
                <a:spcPct val="0"/>
              </a:spcBef>
              <a:buClrTx/>
              <a:buSzTx/>
              <a:buNone/>
            </a:pPr>
            <a:r>
              <a:rPr lang="en-US" altLang="zh-CN" sz="1800" dirty="0">
                <a:solidFill>
                  <a:srgbClr val="8D341F"/>
                </a:solidFill>
                <a:latin typeface="黑体" panose="02010609060101010101" pitchFamily="49" charset="-122"/>
                <a:ea typeface="黑体" panose="02010609060101010101" pitchFamily="49" charset="-122"/>
                <a:sym typeface="黑体" panose="02010609060101010101" pitchFamily="49" charset="-122"/>
              </a:rPr>
              <a:t>3</a:t>
            </a:r>
            <a:r>
              <a:rPr lang="en-US" altLang="zh-CN" sz="1800" dirty="0" smtClean="0">
                <a:solidFill>
                  <a:srgbClr val="8D341F"/>
                </a:solidFill>
                <a:latin typeface="黑体" panose="02010609060101010101" pitchFamily="49" charset="-122"/>
                <a:ea typeface="黑体" panose="02010609060101010101" pitchFamily="49" charset="-122"/>
                <a:sym typeface="黑体" panose="02010609060101010101" pitchFamily="49" charset="-122"/>
              </a:rPr>
              <a:t>.“</a:t>
            </a:r>
            <a:r>
              <a:rPr lang="zh-CN" altLang="en-US" sz="1800" dirty="0">
                <a:solidFill>
                  <a:srgbClr val="8D341F"/>
                </a:solidFill>
                <a:latin typeface="黑体" panose="02010609060101010101" pitchFamily="49" charset="-122"/>
                <a:ea typeface="黑体" panose="02010609060101010101" pitchFamily="49" charset="-122"/>
                <a:sym typeface="黑体" panose="02010609060101010101" pitchFamily="49" charset="-122"/>
              </a:rPr>
              <a:t>以心行置低位”，在心态和行为上把自己置于低位，把众生置于高位，即自轻他重、自低他</a:t>
            </a:r>
            <a:r>
              <a:rPr lang="zh-CN" altLang="en-US" sz="1800" dirty="0" smtClean="0">
                <a:solidFill>
                  <a:srgbClr val="8D341F"/>
                </a:solidFill>
                <a:latin typeface="黑体" panose="02010609060101010101" pitchFamily="49" charset="-122"/>
                <a:ea typeface="黑体" panose="02010609060101010101" pitchFamily="49" charset="-122"/>
                <a:sym typeface="黑体" panose="02010609060101010101" pitchFamily="49" charset="-122"/>
              </a:rPr>
              <a:t>高。</a:t>
            </a:r>
            <a:endParaRPr lang="en-US" altLang="zh-CN" sz="1800" dirty="0" smtClean="0">
              <a:solidFill>
                <a:srgbClr val="8D341F"/>
              </a:solidFill>
              <a:latin typeface="黑体" panose="02010609060101010101" pitchFamily="49" charset="-122"/>
              <a:ea typeface="黑体" panose="02010609060101010101" pitchFamily="49" charset="-122"/>
              <a:sym typeface="黑体" panose="02010609060101010101" pitchFamily="49" charset="-122"/>
            </a:endParaRPr>
          </a:p>
        </p:txBody>
      </p:sp>
      <p:pic>
        <p:nvPicPr>
          <p:cNvPr id="3" name="图片 2"/>
          <p:cNvPicPr>
            <a:picLocks noChangeAspect="1"/>
          </p:cNvPicPr>
          <p:nvPr/>
        </p:nvPicPr>
        <p:blipFill>
          <a:blip r:embed="rId3"/>
          <a:stretch>
            <a:fillRect/>
          </a:stretch>
        </p:blipFill>
        <p:spPr>
          <a:xfrm>
            <a:off x="539115" y="1786255"/>
            <a:ext cx="2232025" cy="336931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8"/>
          <p:cNvSpPr/>
          <p:nvPr/>
        </p:nvSpPr>
        <p:spPr>
          <a:xfrm>
            <a:off x="3060065" y="332105"/>
            <a:ext cx="2968625" cy="521970"/>
          </a:xfrm>
          <a:prstGeom prst="rect">
            <a:avLst/>
          </a:prstGeom>
          <a:noFill/>
          <a:ln w="9525">
            <a:noFill/>
          </a:ln>
        </p:spPr>
        <p:txBody>
          <a:bodyPr wrap="square">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hangingPunct="1">
              <a:lnSpc>
                <a:spcPct val="100000"/>
              </a:lnSpc>
              <a:spcBef>
                <a:spcPct val="0"/>
              </a:spcBef>
              <a:buClrTx/>
              <a:buSzTx/>
              <a:buFont typeface="Arial" panose="020B0604020202020204" pitchFamily="34" charset="0"/>
              <a:buNone/>
            </a:pPr>
            <a:r>
              <a:rPr lang="zh-CN" altLang="en-US" sz="2800" b="1" dirty="0">
                <a:solidFill>
                  <a:srgbClr val="BC0000"/>
                </a:solidFill>
                <a:latin typeface="黑体" panose="02010609060101010101" pitchFamily="49" charset="-122"/>
                <a:ea typeface="黑体" panose="02010609060101010101" pitchFamily="49" charset="-122"/>
                <a:sym typeface="黑体" panose="02010609060101010101" pitchFamily="49" charset="-122"/>
              </a:rPr>
              <a:t>入行</a:t>
            </a:r>
            <a:r>
              <a:rPr lang="zh-CN" altLang="en-US" sz="2800" b="1" dirty="0" smtClean="0">
                <a:solidFill>
                  <a:srgbClr val="BC0000"/>
                </a:solidFill>
                <a:latin typeface="黑体" panose="02010609060101010101" pitchFamily="49" charset="-122"/>
                <a:ea typeface="黑体" panose="02010609060101010101" pitchFamily="49" charset="-122"/>
                <a:sym typeface="黑体" panose="02010609060101010101" pitchFamily="49" charset="-122"/>
              </a:rPr>
              <a:t>论</a:t>
            </a:r>
            <a:r>
              <a:rPr lang="en-US" altLang="zh-CN" sz="2800" b="1" dirty="0" smtClean="0">
                <a:solidFill>
                  <a:srgbClr val="BC0000"/>
                </a:solidFill>
                <a:latin typeface="黑体" panose="02010609060101010101" pitchFamily="49" charset="-122"/>
                <a:ea typeface="黑体" panose="02010609060101010101" pitchFamily="49" charset="-122"/>
                <a:sym typeface="黑体" panose="02010609060101010101" pitchFamily="49" charset="-122"/>
              </a:rPr>
              <a:t>146</a:t>
            </a:r>
            <a:r>
              <a:rPr lang="zh-CN" altLang="en-US" sz="2800" b="1" dirty="0" smtClean="0">
                <a:solidFill>
                  <a:srgbClr val="BC0000"/>
                </a:solidFill>
                <a:latin typeface="黑体" panose="02010609060101010101" pitchFamily="49" charset="-122"/>
                <a:ea typeface="黑体" panose="02010609060101010101" pitchFamily="49" charset="-122"/>
                <a:sym typeface="黑体" panose="02010609060101010101" pitchFamily="49" charset="-122"/>
              </a:rPr>
              <a:t>课</a:t>
            </a:r>
            <a:r>
              <a:rPr lang="zh-CN" altLang="en-US" sz="2800" b="1" dirty="0">
                <a:solidFill>
                  <a:srgbClr val="BC0000"/>
                </a:solidFill>
                <a:latin typeface="黑体" panose="02010609060101010101" pitchFamily="49" charset="-122"/>
                <a:ea typeface="黑体" panose="02010609060101010101" pitchFamily="49" charset="-122"/>
                <a:sym typeface="黑体" panose="02010609060101010101" pitchFamily="49" charset="-122"/>
              </a:rPr>
              <a:t>科判</a:t>
            </a:r>
            <a:endParaRPr lang="zh-CN" altLang="zh-CN" sz="2800" dirty="0">
              <a:solidFill>
                <a:srgbClr val="BC0000"/>
              </a:solidFill>
              <a:latin typeface="黑体" panose="02010609060101010101" pitchFamily="49" charset="-122"/>
              <a:ea typeface="黑体" panose="02010609060101010101" pitchFamily="49" charset="-122"/>
              <a:sym typeface="黑体" panose="02010609060101010101" pitchFamily="49" charset="-122"/>
            </a:endParaRPr>
          </a:p>
        </p:txBody>
      </p:sp>
      <p:grpSp>
        <p:nvGrpSpPr>
          <p:cNvPr id="6" name="组合 5"/>
          <p:cNvGrpSpPr/>
          <p:nvPr/>
        </p:nvGrpSpPr>
        <p:grpSpPr>
          <a:xfrm>
            <a:off x="76298" y="1556792"/>
            <a:ext cx="8987514" cy="2880320"/>
            <a:chOff x="76298" y="1412776"/>
            <a:chExt cx="8987514" cy="2880320"/>
          </a:xfrm>
        </p:grpSpPr>
        <p:pic>
          <p:nvPicPr>
            <p:cNvPr id="2" name="图片 1"/>
            <p:cNvPicPr>
              <a:picLocks noChangeAspect="1"/>
            </p:cNvPicPr>
            <p:nvPr/>
          </p:nvPicPr>
          <p:blipFill rotWithShape="1">
            <a:blip r:embed="rId2"/>
            <a:srcRect t="8640" b="49485"/>
            <a:stretch/>
          </p:blipFill>
          <p:spPr>
            <a:xfrm>
              <a:off x="76298" y="1412776"/>
              <a:ext cx="8987514" cy="2880320"/>
            </a:xfrm>
            <a:prstGeom prst="rect">
              <a:avLst/>
            </a:prstGeom>
          </p:spPr>
        </p:pic>
        <p:sp>
          <p:nvSpPr>
            <p:cNvPr id="5" name="矩形 4"/>
            <p:cNvSpPr/>
            <p:nvPr/>
          </p:nvSpPr>
          <p:spPr bwMode="auto">
            <a:xfrm>
              <a:off x="6228184" y="3717032"/>
              <a:ext cx="2835628" cy="504056"/>
            </a:xfrm>
            <a:prstGeom prst="rect">
              <a:avLst/>
            </a:prstGeom>
            <a:solidFill>
              <a:schemeClr val="bg1"/>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10243"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10244"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146</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p>
        </p:txBody>
      </p:sp>
      <p:pic>
        <p:nvPicPr>
          <p:cNvPr id="10245" name="直接连接符 59"/>
          <p:cNvPicPr/>
          <p:nvPr/>
        </p:nvPicPr>
        <p:blipFill>
          <a:blip r:embed="rId2"/>
          <a:stretch>
            <a:fillRect/>
          </a:stretch>
        </p:blipFill>
        <p:spPr>
          <a:xfrm>
            <a:off x="2302838" y="1271947"/>
            <a:ext cx="6696075" cy="46038"/>
          </a:xfrm>
          <a:prstGeom prst="rect">
            <a:avLst/>
          </a:prstGeom>
          <a:noFill/>
          <a:ln w="9525">
            <a:noFill/>
          </a:ln>
        </p:spPr>
      </p:pic>
      <p:sp>
        <p:nvSpPr>
          <p:cNvPr id="10246" name="Rectangle 39"/>
          <p:cNvSpPr>
            <a:spLocks noGrp="1"/>
          </p:cNvSpPr>
          <p:nvPr/>
        </p:nvSpPr>
        <p:spPr>
          <a:xfrm>
            <a:off x="3248219" y="45130"/>
            <a:ext cx="4032250" cy="1038225"/>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00000"/>
              </a:lnSpc>
              <a:spcBef>
                <a:spcPct val="0"/>
              </a:spcBef>
              <a:buClrTx/>
              <a:buSzTx/>
              <a:buNone/>
            </a:pPr>
            <a:r>
              <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我乐他不乐，我高他卑下，利己不顾人，何不反自妒？</a:t>
            </a:r>
            <a:endPar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endParaRPr>
          </a:p>
        </p:txBody>
      </p:sp>
      <p:sp>
        <p:nvSpPr>
          <p:cNvPr id="10247" name="文本框 117"/>
          <p:cNvSpPr txBox="1"/>
          <p:nvPr/>
        </p:nvSpPr>
        <p:spPr>
          <a:xfrm rot="-5400000">
            <a:off x="-615950" y="5916613"/>
            <a:ext cx="1558925" cy="323850"/>
          </a:xfrm>
          <a:prstGeom prst="rect">
            <a:avLst/>
          </a:prstGeom>
          <a:solidFill>
            <a:srgbClr val="CCCC00"/>
          </a:solidFill>
          <a:ln w="9525">
            <a:noFill/>
          </a:ln>
        </p:spPr>
        <p:txBody>
          <a:bodyPr lIns="0" tIns="0" rIns="0" bIns="0" anchor="ctr"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Font typeface="Arial" panose="020B0604020202020204" pitchFamily="34" charset="0"/>
              <a:buNone/>
            </a:pPr>
            <a:r>
              <a:rPr lang="zh-CN" altLang="en-US" sz="1800" b="1" dirty="0">
                <a:solidFill>
                  <a:srgbClr val="FFFFFF"/>
                </a:solidFill>
                <a:latin typeface="宋体" panose="02010600030101010101" pitchFamily="2" charset="-122"/>
              </a:rPr>
              <a:t>  </a:t>
            </a:r>
            <a:r>
              <a:rPr lang="zh-CN" altLang="en-US" sz="1800" b="1" dirty="0">
                <a:solidFill>
                  <a:srgbClr val="FFFFFF"/>
                </a:solidFill>
                <a:latin typeface="黑体" panose="02010609060101010101" pitchFamily="49" charset="-122"/>
                <a:ea typeface="黑体" panose="02010609060101010101" pitchFamily="49" charset="-122"/>
              </a:rPr>
              <a:t> 皈   依</a:t>
            </a:r>
            <a:endParaRPr lang="zh-CN" altLang="zh-CN" sz="1800" b="1" dirty="0">
              <a:solidFill>
                <a:srgbClr val="FFFFFF"/>
              </a:solidFill>
              <a:latin typeface="黑体" panose="02010609060101010101" pitchFamily="49" charset="-122"/>
              <a:ea typeface="黑体" panose="02010609060101010101" pitchFamily="49" charset="-122"/>
            </a:endParaRPr>
          </a:p>
        </p:txBody>
      </p:sp>
      <p:sp>
        <p:nvSpPr>
          <p:cNvPr id="10248" name="矩形 10"/>
          <p:cNvSpPr/>
          <p:nvPr/>
        </p:nvSpPr>
        <p:spPr>
          <a:xfrm>
            <a:off x="612775" y="977900"/>
            <a:ext cx="1077913" cy="417513"/>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30000"/>
              </a:lnSpc>
              <a:spcBef>
                <a:spcPts val="800"/>
              </a:spcBef>
              <a:buClrTx/>
              <a:buSzTx/>
              <a:buNone/>
            </a:pP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（颂词</a:t>
            </a:r>
            <a:r>
              <a:rPr lang="en-US" altLang="zh-CN"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1</a:t>
            </a: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a:t>
            </a:r>
          </a:p>
        </p:txBody>
      </p:sp>
      <p:sp>
        <p:nvSpPr>
          <p:cNvPr id="10249" name="矩形 2"/>
          <p:cNvSpPr/>
          <p:nvPr/>
        </p:nvSpPr>
        <p:spPr>
          <a:xfrm>
            <a:off x="612775" y="1583496"/>
            <a:ext cx="8063681" cy="5093702"/>
          </a:xfrm>
          <a:prstGeom prst="rect">
            <a:avLst/>
          </a:prstGeom>
          <a:noFill/>
          <a:ln w="9525">
            <a:noFill/>
          </a:ln>
        </p:spPr>
        <p:txBody>
          <a:bodyPr wrap="square">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ts val="2600"/>
              </a:lnSpc>
              <a:spcBef>
                <a:spcPct val="0"/>
              </a:spcBef>
              <a:buClrTx/>
              <a:buSzTx/>
              <a:buFontTx/>
              <a:buNone/>
            </a:pPr>
            <a:r>
              <a:rPr lang="zh-CN" altLang="en-US" sz="1800"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消</a:t>
            </a:r>
            <a:r>
              <a:rPr lang="zh-CN" altLang="en-US" sz="1800" b="1" u="sng" dirty="0">
                <a:solidFill>
                  <a:srgbClr val="8D341F"/>
                </a:solidFill>
                <a:latin typeface="微软雅黑" panose="020B0503020204020204" pitchFamily="34" charset="-122"/>
                <a:ea typeface="微软雅黑" panose="020B0503020204020204" pitchFamily="34" charset="-122"/>
                <a:sym typeface="黑体" panose="02010609060101010101" pitchFamily="49" charset="-122"/>
              </a:rPr>
              <a:t>文</a:t>
            </a:r>
            <a:r>
              <a:rPr lang="zh-CN" altLang="en-US" sz="1800"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释义</a:t>
            </a:r>
            <a:endParaRPr lang="en-US" altLang="zh-CN" sz="1800" u="sng" dirty="0">
              <a:solidFill>
                <a:srgbClr val="8D341F"/>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我快乐无比，他闷闷不乐，我高高在上，他低三下四，我行持为一已私利的善业，而全然不顾及他众，为什么不反过来妒忌自己呢</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r>
              <a:rPr lang="zh-CN" altLang="en-US" sz="1800"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本</a:t>
            </a:r>
            <a:r>
              <a:rPr lang="zh-CN" altLang="en-US" sz="1800"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颂重点</a:t>
            </a:r>
            <a:endParaRPr lang="en-US" altLang="zh-CN" sz="1800"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r>
              <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1. “</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我乐他不乐，我高他卑下”。这是一种换位思考</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平时</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我们对那些各方面比自己强的众生，总会不自觉地生嫉妒，希望自己也能得到他们那样的安乐、名利等。那么同样，那些各方面比我们要差一些的众生，也会对我们有同样的嫉妒、羡慕。因此，我们应站在他们（目前的低者）的立场，对自己进行观察对比：“你（原来的我）现在很快乐，吃穿生活方面都很如意，学佛修行也顺利，而我生活艰难，今生没有学佛修善的机会，来世会更痛苦；现在你高高在上，被成千上万人尊敬，而我却饱受蔑视。你所作所为唯求自利，根本不照顾我的苦乐，没有对我提供任何帮助，我无疑要生起嫉妒。”况且“你（原来的自己）平时对高者也是不断地生嫉恨，希望他们能提拔与帮助你，那么现在你自己处在高位，作为公平正直的处世者，理应承受我对你的嫉妒！</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10243"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10244"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146</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p>
        </p:txBody>
      </p:sp>
      <p:pic>
        <p:nvPicPr>
          <p:cNvPr id="10245" name="直接连接符 59"/>
          <p:cNvPicPr/>
          <p:nvPr/>
        </p:nvPicPr>
        <p:blipFill>
          <a:blip r:embed="rId2"/>
          <a:stretch>
            <a:fillRect/>
          </a:stretch>
        </p:blipFill>
        <p:spPr>
          <a:xfrm>
            <a:off x="2302838" y="1271947"/>
            <a:ext cx="6696075" cy="46038"/>
          </a:xfrm>
          <a:prstGeom prst="rect">
            <a:avLst/>
          </a:prstGeom>
          <a:noFill/>
          <a:ln w="9525">
            <a:noFill/>
          </a:ln>
        </p:spPr>
      </p:pic>
      <p:sp>
        <p:nvSpPr>
          <p:cNvPr id="10246" name="Rectangle 39"/>
          <p:cNvSpPr>
            <a:spLocks noGrp="1"/>
          </p:cNvSpPr>
          <p:nvPr/>
        </p:nvSpPr>
        <p:spPr>
          <a:xfrm>
            <a:off x="3248219" y="45130"/>
            <a:ext cx="4032250" cy="1038225"/>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00000"/>
              </a:lnSpc>
              <a:spcBef>
                <a:spcPct val="0"/>
              </a:spcBef>
              <a:buClrTx/>
              <a:buSzTx/>
              <a:buNone/>
            </a:pPr>
            <a:r>
              <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我乐他不乐，我高他卑下，利己不顾人，何不反自妒？</a:t>
            </a:r>
            <a:endPar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endParaRPr>
          </a:p>
        </p:txBody>
      </p:sp>
      <p:sp>
        <p:nvSpPr>
          <p:cNvPr id="10247" name="文本框 117"/>
          <p:cNvSpPr txBox="1"/>
          <p:nvPr/>
        </p:nvSpPr>
        <p:spPr>
          <a:xfrm rot="-5400000">
            <a:off x="-615950" y="5916613"/>
            <a:ext cx="1558925" cy="323850"/>
          </a:xfrm>
          <a:prstGeom prst="rect">
            <a:avLst/>
          </a:prstGeom>
          <a:solidFill>
            <a:srgbClr val="CCCC00"/>
          </a:solidFill>
          <a:ln w="9525">
            <a:noFill/>
          </a:ln>
        </p:spPr>
        <p:txBody>
          <a:bodyPr lIns="0" tIns="0" rIns="0" bIns="0" anchor="ctr"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Font typeface="Arial" panose="020B0604020202020204" pitchFamily="34" charset="0"/>
              <a:buNone/>
            </a:pPr>
            <a:r>
              <a:rPr lang="zh-CN" altLang="en-US" sz="1800" b="1" dirty="0">
                <a:solidFill>
                  <a:srgbClr val="FFFFFF"/>
                </a:solidFill>
                <a:latin typeface="宋体" panose="02010600030101010101" pitchFamily="2" charset="-122"/>
              </a:rPr>
              <a:t>  </a:t>
            </a:r>
            <a:r>
              <a:rPr lang="zh-CN" altLang="en-US" sz="1800" b="1" dirty="0">
                <a:solidFill>
                  <a:srgbClr val="FFFFFF"/>
                </a:solidFill>
                <a:latin typeface="黑体" panose="02010609060101010101" pitchFamily="49" charset="-122"/>
                <a:ea typeface="黑体" panose="02010609060101010101" pitchFamily="49" charset="-122"/>
              </a:rPr>
              <a:t> 皈   依</a:t>
            </a:r>
            <a:endParaRPr lang="zh-CN" altLang="zh-CN" sz="1800" b="1" dirty="0">
              <a:solidFill>
                <a:srgbClr val="FFFFFF"/>
              </a:solidFill>
              <a:latin typeface="黑体" panose="02010609060101010101" pitchFamily="49" charset="-122"/>
              <a:ea typeface="黑体" panose="02010609060101010101" pitchFamily="49" charset="-122"/>
            </a:endParaRPr>
          </a:p>
        </p:txBody>
      </p:sp>
      <p:sp>
        <p:nvSpPr>
          <p:cNvPr id="10248" name="矩形 10"/>
          <p:cNvSpPr/>
          <p:nvPr/>
        </p:nvSpPr>
        <p:spPr>
          <a:xfrm>
            <a:off x="612775" y="977900"/>
            <a:ext cx="1077913" cy="417513"/>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30000"/>
              </a:lnSpc>
              <a:spcBef>
                <a:spcPts val="800"/>
              </a:spcBef>
              <a:buClrTx/>
              <a:buSzTx/>
              <a:buNone/>
            </a:pP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（颂词</a:t>
            </a:r>
            <a:r>
              <a:rPr lang="en-US" altLang="zh-CN"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1</a:t>
            </a: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a:t>
            </a:r>
          </a:p>
        </p:txBody>
      </p:sp>
      <p:sp>
        <p:nvSpPr>
          <p:cNvPr id="10249" name="矩形 2"/>
          <p:cNvSpPr/>
          <p:nvPr/>
        </p:nvSpPr>
        <p:spPr>
          <a:xfrm>
            <a:off x="612775" y="1583496"/>
            <a:ext cx="8063681" cy="5093702"/>
          </a:xfrm>
          <a:prstGeom prst="rect">
            <a:avLst/>
          </a:prstGeom>
          <a:noFill/>
          <a:ln w="9525">
            <a:noFill/>
          </a:ln>
        </p:spPr>
        <p:txBody>
          <a:bodyPr wrap="square">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ts val="2600"/>
              </a:lnSpc>
              <a:spcBef>
                <a:spcPct val="0"/>
              </a:spcBef>
              <a:buClrTx/>
              <a:buSzTx/>
              <a:buFontTx/>
              <a:buNone/>
            </a:pP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通过</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这种换位思考的修法，让自己转变态度：身居高位时，要利济低下者。如是对自己嫉恼、谴责，会发现自己的过失，也就会减轻自我爱执，断除珍爱自己而生起利他之心，菩提心渐渐生起、加强，行为也会得到良好转变。 </a:t>
            </a:r>
            <a:endPar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r>
              <a:rPr lang="en-US" altLang="zh-CN"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2. “</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利己不顾人，何不反自妒”</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如果</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我们只考虑自己获得利益、快乐，不考虑众生怎么获得快乐，甚至为了自己获得快乐不惜把痛苦让别人承受，这就与大乘修行人应有的行为背道而驰了。现在我们要断除珍爱自己，刻意地去考虑别人的感受，用“反自妒”，也就是自己嫉妒自己的方式让我们看到还有很多众生是需要帮助的。发菩提心、修菩萨道，理应考虑众生的感受、关注众生的利益，从而断除珍爱自己。具体在日常，当我们自己无论在财富、名声、地位、学问等各方面都较圆满时，应细心观察周围、看看处于自己下面的众生，想想他们还没有获得如此的安乐，转而“对自己生嫉妒”，以对治自我执爱的习气。 </a:t>
            </a:r>
            <a:endPar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r>
              <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3</a:t>
            </a:r>
            <a:r>
              <a:rPr lang="en-US" altLang="zh-CN"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 </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即生中生起利他菩提心，比遇到如意宝还要难得</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。佛陀</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在</a:t>
            </a:r>
            <a:r>
              <a:rPr lang="en-US" altLang="zh-CN"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甘露经</a:t>
            </a:r>
            <a:r>
              <a:rPr lang="en-US" altLang="zh-CN"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中讲了四种难得：人身难得、遇佛法难得、信仰佛法难得、菩提心难得。上师在讲记中说，如果我们得到了这四个如意宝，万万不能放弃。 </a:t>
            </a:r>
            <a:endPar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p:txBody>
      </p:sp>
    </p:spTree>
    <p:extLst>
      <p:ext uri="{BB962C8B-B14F-4D97-AF65-F5344CB8AC3E}">
        <p14:creationId xmlns:p14="http://schemas.microsoft.com/office/powerpoint/2010/main" val="26472258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10243"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10244"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146</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p>
        </p:txBody>
      </p:sp>
      <p:pic>
        <p:nvPicPr>
          <p:cNvPr id="10245" name="直接连接符 59"/>
          <p:cNvPicPr/>
          <p:nvPr/>
        </p:nvPicPr>
        <p:blipFill>
          <a:blip r:embed="rId2"/>
          <a:stretch>
            <a:fillRect/>
          </a:stretch>
        </p:blipFill>
        <p:spPr>
          <a:xfrm>
            <a:off x="2302838" y="1271947"/>
            <a:ext cx="6696075" cy="46038"/>
          </a:xfrm>
          <a:prstGeom prst="rect">
            <a:avLst/>
          </a:prstGeom>
          <a:noFill/>
          <a:ln w="9525">
            <a:noFill/>
          </a:ln>
        </p:spPr>
      </p:pic>
      <p:sp>
        <p:nvSpPr>
          <p:cNvPr id="10246" name="Rectangle 39"/>
          <p:cNvSpPr>
            <a:spLocks noGrp="1"/>
          </p:cNvSpPr>
          <p:nvPr/>
        </p:nvSpPr>
        <p:spPr>
          <a:xfrm>
            <a:off x="3248219" y="45130"/>
            <a:ext cx="4032250" cy="1038225"/>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00000"/>
              </a:lnSpc>
              <a:spcBef>
                <a:spcPct val="0"/>
              </a:spcBef>
              <a:buClrTx/>
              <a:buSzTx/>
              <a:buNone/>
            </a:pPr>
            <a:r>
              <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我乐他不乐，我高他卑下，利己不顾人，何不反自妒？</a:t>
            </a:r>
            <a:endPar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endParaRPr>
          </a:p>
        </p:txBody>
      </p:sp>
      <p:sp>
        <p:nvSpPr>
          <p:cNvPr id="10247" name="文本框 117"/>
          <p:cNvSpPr txBox="1"/>
          <p:nvPr/>
        </p:nvSpPr>
        <p:spPr>
          <a:xfrm rot="-5400000">
            <a:off x="-615950" y="5916613"/>
            <a:ext cx="1558925" cy="323850"/>
          </a:xfrm>
          <a:prstGeom prst="rect">
            <a:avLst/>
          </a:prstGeom>
          <a:solidFill>
            <a:srgbClr val="CCCC00"/>
          </a:solidFill>
          <a:ln w="9525">
            <a:noFill/>
          </a:ln>
        </p:spPr>
        <p:txBody>
          <a:bodyPr lIns="0" tIns="0" rIns="0" bIns="0" anchor="ctr"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Font typeface="Arial" panose="020B0604020202020204" pitchFamily="34" charset="0"/>
              <a:buNone/>
            </a:pPr>
            <a:r>
              <a:rPr lang="zh-CN" altLang="en-US" sz="1800" b="1" dirty="0">
                <a:solidFill>
                  <a:srgbClr val="FFFFFF"/>
                </a:solidFill>
                <a:latin typeface="宋体" panose="02010600030101010101" pitchFamily="2" charset="-122"/>
              </a:rPr>
              <a:t>  </a:t>
            </a:r>
            <a:r>
              <a:rPr lang="zh-CN" altLang="en-US" sz="1800" b="1" dirty="0">
                <a:solidFill>
                  <a:srgbClr val="FFFFFF"/>
                </a:solidFill>
                <a:latin typeface="黑体" panose="02010609060101010101" pitchFamily="49" charset="-122"/>
                <a:ea typeface="黑体" panose="02010609060101010101" pitchFamily="49" charset="-122"/>
              </a:rPr>
              <a:t> 皈   依</a:t>
            </a:r>
            <a:endParaRPr lang="zh-CN" altLang="zh-CN" sz="1800" b="1" dirty="0">
              <a:solidFill>
                <a:srgbClr val="FFFFFF"/>
              </a:solidFill>
              <a:latin typeface="黑体" panose="02010609060101010101" pitchFamily="49" charset="-122"/>
              <a:ea typeface="黑体" panose="02010609060101010101" pitchFamily="49" charset="-122"/>
            </a:endParaRPr>
          </a:p>
        </p:txBody>
      </p:sp>
      <p:sp>
        <p:nvSpPr>
          <p:cNvPr id="10248" name="矩形 10"/>
          <p:cNvSpPr/>
          <p:nvPr/>
        </p:nvSpPr>
        <p:spPr>
          <a:xfrm>
            <a:off x="612775" y="977900"/>
            <a:ext cx="1077913" cy="417513"/>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30000"/>
              </a:lnSpc>
              <a:spcBef>
                <a:spcPts val="800"/>
              </a:spcBef>
              <a:buClrTx/>
              <a:buSzTx/>
              <a:buNone/>
            </a:pP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（颂词</a:t>
            </a:r>
            <a:r>
              <a:rPr lang="en-US" altLang="zh-CN"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1</a:t>
            </a: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a:t>
            </a:r>
          </a:p>
        </p:txBody>
      </p:sp>
      <p:sp>
        <p:nvSpPr>
          <p:cNvPr id="10249" name="矩形 2"/>
          <p:cNvSpPr/>
          <p:nvPr/>
        </p:nvSpPr>
        <p:spPr>
          <a:xfrm>
            <a:off x="612775" y="1583496"/>
            <a:ext cx="8063681" cy="4760278"/>
          </a:xfrm>
          <a:prstGeom prst="rect">
            <a:avLst/>
          </a:prstGeom>
          <a:noFill/>
          <a:ln w="9525">
            <a:noFill/>
          </a:ln>
        </p:spPr>
        <p:txBody>
          <a:bodyPr wrap="square">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ts val="2600"/>
              </a:lnSpc>
              <a:spcBef>
                <a:spcPct val="0"/>
              </a:spcBef>
              <a:buClrTx/>
              <a:buSzTx/>
              <a:buFontTx/>
              <a:buNone/>
            </a:pPr>
            <a:r>
              <a:rPr lang="en-US" altLang="zh-CN"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4. </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破“怕做不到而不发菩提心”</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上</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师称这种想法和做法很幼稚，并引用了佛陀在</a:t>
            </a:r>
            <a:r>
              <a:rPr lang="en-US" altLang="zh-CN"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说菩萨行</a:t>
            </a:r>
            <a:r>
              <a:rPr lang="en-US" altLang="zh-CN"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的经文中的记载：有八位比丘听到大乘空性法门生起邪见，当下口吐鲜血，堕入地狱。原本他们千百万劫不能解脱，但由于听过空性法门的缘故，很快时间内就转生到了兜率天， 下生人间成为转轮王而获得成就。修行是一个长期的过程，不可能一蹴而就，以暂时做不到而不去修持，是非常不合理的</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 </a:t>
            </a:r>
            <a:r>
              <a:rPr lang="en-US" altLang="zh-CN"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5. </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破“怕破戒而不皈依”</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如果</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没有皈依出家，在漫长轮回中就没有解脱的机会，即使因为业力深重，守戒无法善始善终，或学大乘佛法没有善始善终，但学和不学相比、皈依和不皈依相比，只要入了这个教法，功德就不可同日而语。如今我们值遇佛法，是往昔修善之福报体现。没有福报之人，是听不到佛号声、看不到佛像的。当我们看到佛像后，眼识阿赖耶上就种下了善根，虽然比较微小，但这个功德就如大海里的一滴水，在大海没有干涸之前就不会消失。同样，缘佛的功德乃至菩提果之间都不会用尽，即使小如初一的月亮，也胜过所有星星的光。 </a:t>
            </a:r>
            <a:endPar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p:txBody>
      </p:sp>
    </p:spTree>
    <p:extLst>
      <p:ext uri="{BB962C8B-B14F-4D97-AF65-F5344CB8AC3E}">
        <p14:creationId xmlns:p14="http://schemas.microsoft.com/office/powerpoint/2010/main" val="3759359398"/>
      </p:ext>
    </p:extLst>
  </p:cSld>
  <p:clrMapOvr>
    <a:masterClrMapping/>
  </p:clrMapOvr>
  <p:timing>
    <p:tnLst>
      <p:par>
        <p:cTn id="1" dur="indefinite" restart="never" nodeType="tmRoot"/>
      </p:par>
    </p:tnLst>
  </p:timing>
</p:sld>
</file>

<file path=ppt/theme/theme1.xml><?xml version="1.0" encoding="utf-8"?>
<a:theme xmlns:a="http://schemas.openxmlformats.org/drawingml/2006/main" name="8_A000120150318A04PWBG">
  <a:themeElements>
    <a:clrScheme name="8_A000120150318A04PWBG 1">
      <a:dk1>
        <a:srgbClr val="5F5F5F"/>
      </a:dk1>
      <a:lt1>
        <a:srgbClr val="FFFFFF"/>
      </a:lt1>
      <a:dk2>
        <a:srgbClr val="5F5F5F"/>
      </a:dk2>
      <a:lt2>
        <a:srgbClr val="FFFFFF"/>
      </a:lt2>
      <a:accent1>
        <a:srgbClr val="826951"/>
      </a:accent1>
      <a:accent2>
        <a:srgbClr val="C0923E"/>
      </a:accent2>
      <a:accent3>
        <a:srgbClr val="FFFFFF"/>
      </a:accent3>
      <a:accent4>
        <a:srgbClr val="505050"/>
      </a:accent4>
      <a:accent5>
        <a:srgbClr val="C1B9B3"/>
      </a:accent5>
      <a:accent6>
        <a:srgbClr val="AE8437"/>
      </a:accent6>
      <a:hlink>
        <a:srgbClr val="00B0F0"/>
      </a:hlink>
      <a:folHlink>
        <a:srgbClr val="AFB2B4"/>
      </a:folHlink>
    </a:clrScheme>
    <a:fontScheme name="8_A000120150318A04PWBG">
      <a:majorFont>
        <a:latin typeface="微软雅黑"/>
        <a:ea typeface="微软雅黑"/>
        <a:cs typeface=""/>
      </a:majorFont>
      <a:minorFont>
        <a:latin typeface="幼圆"/>
        <a:ea typeface="幼圆"/>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8_A000120150318A04PWBG 1">
        <a:dk1>
          <a:srgbClr val="5F5F5F"/>
        </a:dk1>
        <a:lt1>
          <a:srgbClr val="FFFFFF"/>
        </a:lt1>
        <a:dk2>
          <a:srgbClr val="5F5F5F"/>
        </a:dk2>
        <a:lt2>
          <a:srgbClr val="FFFFFF"/>
        </a:lt2>
        <a:accent1>
          <a:srgbClr val="826951"/>
        </a:accent1>
        <a:accent2>
          <a:srgbClr val="C0923E"/>
        </a:accent2>
        <a:accent3>
          <a:srgbClr val="FFFFFF"/>
        </a:accent3>
        <a:accent4>
          <a:srgbClr val="505050"/>
        </a:accent4>
        <a:accent5>
          <a:srgbClr val="C1B9B3"/>
        </a:accent5>
        <a:accent6>
          <a:srgbClr val="AE8437"/>
        </a:accent6>
        <a:hlink>
          <a:srgbClr val="00B0F0"/>
        </a:hlink>
        <a:folHlink>
          <a:srgbClr val="AFB2B4"/>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0_A000120150324A07PWBG">
  <a:themeElements>
    <a:clrScheme name="10_A000120150324A07PWBG 1">
      <a:dk1>
        <a:srgbClr val="5F5F5F"/>
      </a:dk1>
      <a:lt1>
        <a:srgbClr val="FFFFFF"/>
      </a:lt1>
      <a:dk2>
        <a:srgbClr val="5F5F5F"/>
      </a:dk2>
      <a:lt2>
        <a:srgbClr val="FFFFFF"/>
      </a:lt2>
      <a:accent1>
        <a:srgbClr val="826951"/>
      </a:accent1>
      <a:accent2>
        <a:srgbClr val="B78623"/>
      </a:accent2>
      <a:accent3>
        <a:srgbClr val="FFFFFF"/>
      </a:accent3>
      <a:accent4>
        <a:srgbClr val="505050"/>
      </a:accent4>
      <a:accent5>
        <a:srgbClr val="C1B9B3"/>
      </a:accent5>
      <a:accent6>
        <a:srgbClr val="A6791F"/>
      </a:accent6>
      <a:hlink>
        <a:srgbClr val="00B0F0"/>
      </a:hlink>
      <a:folHlink>
        <a:srgbClr val="AFB2B4"/>
      </a:folHlink>
    </a:clrScheme>
    <a:fontScheme name="10_A000120150324A07PWBG">
      <a:majorFont>
        <a:latin typeface="微软雅黑"/>
        <a:ea typeface="微软雅黑"/>
        <a:cs typeface=""/>
      </a:majorFont>
      <a:minorFont>
        <a:latin typeface="幼圆"/>
        <a:ea typeface="幼圆"/>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10_A000120150324A07PWBG 1">
        <a:dk1>
          <a:srgbClr val="5F5F5F"/>
        </a:dk1>
        <a:lt1>
          <a:srgbClr val="FFFFFF"/>
        </a:lt1>
        <a:dk2>
          <a:srgbClr val="5F5F5F"/>
        </a:dk2>
        <a:lt2>
          <a:srgbClr val="FFFFFF"/>
        </a:lt2>
        <a:accent1>
          <a:srgbClr val="826951"/>
        </a:accent1>
        <a:accent2>
          <a:srgbClr val="B78623"/>
        </a:accent2>
        <a:accent3>
          <a:srgbClr val="FFFFFF"/>
        </a:accent3>
        <a:accent4>
          <a:srgbClr val="505050"/>
        </a:accent4>
        <a:accent5>
          <a:srgbClr val="C1B9B3"/>
        </a:accent5>
        <a:accent6>
          <a:srgbClr val="A6791F"/>
        </a:accent6>
        <a:hlink>
          <a:srgbClr val="00B0F0"/>
        </a:hlink>
        <a:folHlink>
          <a:srgbClr val="AFB2B4"/>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210</TotalTime>
  <Words>3359</Words>
  <Application>Microsoft Office PowerPoint</Application>
  <PresentationFormat>全屏显示(4:3)</PresentationFormat>
  <Paragraphs>228</Paragraphs>
  <Slides>30</Slides>
  <Notes>0</Notes>
  <HiddenSlides>0</HiddenSlides>
  <MMClips>0</MMClips>
  <ScaleCrop>false</ScaleCrop>
  <HeadingPairs>
    <vt:vector size="6" baseType="variant">
      <vt:variant>
        <vt:lpstr>已用的字体</vt:lpstr>
      </vt:variant>
      <vt:variant>
        <vt:i4>10</vt:i4>
      </vt:variant>
      <vt:variant>
        <vt:lpstr>主题</vt:lpstr>
      </vt:variant>
      <vt:variant>
        <vt:i4>2</vt:i4>
      </vt:variant>
      <vt:variant>
        <vt:lpstr>幻灯片标题</vt:lpstr>
      </vt:variant>
      <vt:variant>
        <vt:i4>30</vt:i4>
      </vt:variant>
    </vt:vector>
  </HeadingPairs>
  <TitlesOfParts>
    <vt:vector size="42" baseType="lpstr">
      <vt:lpstr>mp-quote</vt:lpstr>
      <vt:lpstr>黑体</vt:lpstr>
      <vt:lpstr>楷体</vt:lpstr>
      <vt:lpstr>宋体</vt:lpstr>
      <vt:lpstr>微软雅黑</vt:lpstr>
      <vt:lpstr>幼圆</vt:lpstr>
      <vt:lpstr>Arial</vt:lpstr>
      <vt:lpstr>Calibri</vt:lpstr>
      <vt:lpstr>Wingdings</vt:lpstr>
      <vt:lpstr>Wingdings 2</vt:lpstr>
      <vt:lpstr>8_A000120150318A04PWBG</vt:lpstr>
      <vt:lpstr>10_A000120150324A07PWBG</vt:lpstr>
      <vt:lpstr>入行论146课</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回      向</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入行论78课</dc:title>
  <dc:creator>Lenovo</dc:creator>
  <cp:lastModifiedBy>Microsoft 帐户</cp:lastModifiedBy>
  <cp:revision>206</cp:revision>
  <dcterms:created xsi:type="dcterms:W3CDTF">2015-10-10T17:40:00Z</dcterms:created>
  <dcterms:modified xsi:type="dcterms:W3CDTF">2026-05-15T13:54:04Z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2052-12.1.0.25865</vt:lpwstr>
  </property>
  <property fmtid="{D5CDD505-2E9C-101B-9397-08002B2CF9AE}" pid="3" name="ICV">
    <vt:lpwstr>BD695A759C5C4EEE98773754A3851402_13</vt:lpwstr>
  </property>
</Properties>
</file>